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7" r:id="rId10"/>
    <p:sldId id="268" r:id="rId11"/>
    <p:sldId id="335" r:id="rId12"/>
    <p:sldId id="273" r:id="rId13"/>
    <p:sldId id="274" r:id="rId14"/>
    <p:sldId id="270" r:id="rId15"/>
    <p:sldId id="269" r:id="rId16"/>
    <p:sldId id="259" r:id="rId17"/>
    <p:sldId id="275" r:id="rId18"/>
    <p:sldId id="261" r:id="rId19"/>
    <p:sldId id="276" r:id="rId20"/>
    <p:sldId id="302" r:id="rId21"/>
    <p:sldId id="285" r:id="rId22"/>
    <p:sldId id="286" r:id="rId23"/>
    <p:sldId id="284" r:id="rId24"/>
    <p:sldId id="287" r:id="rId25"/>
    <p:sldId id="288" r:id="rId26"/>
    <p:sldId id="289" r:id="rId27"/>
    <p:sldId id="290" r:id="rId28"/>
    <p:sldId id="291" r:id="rId29"/>
    <p:sldId id="297" r:id="rId30"/>
    <p:sldId id="298" r:id="rId31"/>
    <p:sldId id="299" r:id="rId32"/>
    <p:sldId id="300" r:id="rId33"/>
    <p:sldId id="301" r:id="rId34"/>
    <p:sldId id="292" r:id="rId35"/>
    <p:sldId id="293" r:id="rId36"/>
    <p:sldId id="294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71" r:id="rId47"/>
    <p:sldId id="331" r:id="rId48"/>
    <p:sldId id="277" r:id="rId49"/>
    <p:sldId id="278" r:id="rId50"/>
    <p:sldId id="329" r:id="rId51"/>
    <p:sldId id="279" r:id="rId52"/>
    <p:sldId id="280" r:id="rId53"/>
    <p:sldId id="281" r:id="rId54"/>
    <p:sldId id="282" r:id="rId55"/>
    <p:sldId id="283" r:id="rId56"/>
    <p:sldId id="319" r:id="rId57"/>
    <p:sldId id="328" r:id="rId58"/>
    <p:sldId id="323" r:id="rId59"/>
    <p:sldId id="337" r:id="rId60"/>
    <p:sldId id="330" r:id="rId61"/>
    <p:sldId id="324" r:id="rId62"/>
    <p:sldId id="322" r:id="rId63"/>
    <p:sldId id="325" r:id="rId64"/>
    <p:sldId id="336" r:id="rId65"/>
    <p:sldId id="326" r:id="rId66"/>
    <p:sldId id="316" r:id="rId67"/>
    <p:sldId id="317" r:id="rId68"/>
    <p:sldId id="312" r:id="rId69"/>
    <p:sldId id="313" r:id="rId70"/>
    <p:sldId id="314" r:id="rId71"/>
    <p:sldId id="315" r:id="rId72"/>
    <p:sldId id="318" r:id="rId73"/>
    <p:sldId id="266" r:id="rId74"/>
    <p:sldId id="327" r:id="rId7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3499" autoAdjust="0"/>
  </p:normalViewPr>
  <p:slideViewPr>
    <p:cSldViewPr>
      <p:cViewPr varScale="1">
        <p:scale>
          <a:sx n="78" d="100"/>
          <a:sy n="78" d="100"/>
        </p:scale>
        <p:origin x="82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45" y="615856"/>
            <a:ext cx="5486400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44" y="82456"/>
            <a:ext cx="9447815" cy="1520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3556" y="1769364"/>
            <a:ext cx="10164886" cy="423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airsuperintendent@snoco4-hhors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pages/responsepage.aspx?id=qlbUawe8GEKJfE0KalA-4lPoFY0QlIVKj0kV3r8u_btUMURaMk5ONVJIMjM4OE1PU09MMjBGUTdPRC4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noco4-hhorse.com/reference-guides/" TargetMode="External"/><Relationship Id="rId2" Type="http://schemas.openxmlformats.org/officeDocument/2006/relationships/hyperlink" Target="https://www.evergreenfair.org/DocumentCenter/View/5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8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1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c4hfunfair2024.itemorder.com/shop/home/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en/maintenance-under-construction-1151314/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snoco4-hhorse.com/evergreen-fair/" TargetMode="External"/><Relationship Id="rId2" Type="http://schemas.openxmlformats.org/officeDocument/2006/relationships/hyperlink" Target="http://snoco4-hhor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SnohomishCO4HEquine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green.fairwi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9527" y="1990504"/>
            <a:ext cx="4155440" cy="12801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96240" marR="5080" indent="-384175">
              <a:lnSpc>
                <a:spcPts val="4700"/>
              </a:lnSpc>
              <a:spcBef>
                <a:spcPts val="650"/>
              </a:spcBef>
            </a:pPr>
            <a:r>
              <a:rPr sz="4300" dirty="0"/>
              <a:t>PREPARE</a:t>
            </a:r>
            <a:r>
              <a:rPr sz="4300" spc="60" dirty="0"/>
              <a:t> </a:t>
            </a:r>
            <a:r>
              <a:rPr sz="4300" dirty="0"/>
              <a:t>FOR</a:t>
            </a:r>
            <a:r>
              <a:rPr sz="4300" spc="75" dirty="0"/>
              <a:t> </a:t>
            </a:r>
            <a:r>
              <a:rPr lang="en-US" sz="4300" spc="-20" dirty="0"/>
              <a:t>Fair</a:t>
            </a:r>
            <a:r>
              <a:rPr sz="4300" spc="-20" dirty="0"/>
              <a:t> </a:t>
            </a:r>
            <a:r>
              <a:rPr sz="4300" spc="-10" dirty="0"/>
              <a:t>PRESENTATION</a:t>
            </a:r>
            <a:endParaRPr sz="43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7426" y="189462"/>
            <a:ext cx="1093036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153" y="651810"/>
            <a:ext cx="5664757" cy="5588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617" rIns="0" bIns="0" rtlCol="0">
            <a:spAutoFit/>
          </a:bodyPr>
          <a:lstStyle/>
          <a:p>
            <a:pPr marL="41910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LEADERS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266507" y="1638778"/>
            <a:ext cx="9658985" cy="4909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0" dirty="0">
                <a:latin typeface="Calibri"/>
                <a:cs typeface="Calibri"/>
              </a:rPr>
              <a:t>Forms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back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7865" algn="l"/>
              </a:tabLst>
            </a:pPr>
            <a:r>
              <a:rPr sz="2800" b="1" dirty="0">
                <a:latin typeface="Calibri"/>
                <a:cs typeface="Calibri"/>
              </a:rPr>
              <a:t>DUE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lang="en-US" sz="2800" b="1" spc="-25" dirty="0">
                <a:latin typeface="Calibri"/>
                <a:cs typeface="Calibri"/>
              </a:rPr>
              <a:t>August 2nd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Send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entire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endParaRPr sz="2800" dirty="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155065" algn="l"/>
              </a:tabLst>
            </a:pPr>
            <a:r>
              <a:rPr lang="en-US" sz="2800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</a:t>
            </a:r>
            <a:r>
              <a:rPr sz="2800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superintendent@snoco4-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hhorse.com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Arial"/>
              <a:buChar char="•"/>
              <a:tabLst>
                <a:tab pos="1155065" algn="l"/>
              </a:tabLst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These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fillable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online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forms</a:t>
            </a:r>
            <a:endParaRPr lang="en-US" sz="28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Arial"/>
              <a:buChar char="•"/>
              <a:tabLst>
                <a:tab pos="1155065" algn="l"/>
              </a:tabLst>
            </a:pPr>
            <a:endParaRPr lang="en-US" sz="28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600" dirty="0">
                <a:latin typeface="Calibri"/>
                <a:cs typeface="Calibri"/>
              </a:rPr>
              <a:t>Forms</a:t>
            </a:r>
            <a:r>
              <a:rPr lang="en-US" sz="2600" spc="-4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you</a:t>
            </a:r>
            <a:r>
              <a:rPr lang="en-US" sz="2600" spc="-3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need</a:t>
            </a:r>
            <a:r>
              <a:rPr lang="en-US" sz="2600" spc="-3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to</a:t>
            </a:r>
            <a:r>
              <a:rPr lang="en-US" sz="2600" spc="-2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give</a:t>
            </a:r>
            <a:r>
              <a:rPr lang="en-US" sz="2600" spc="-4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to</a:t>
            </a:r>
            <a:r>
              <a:rPr lang="en-US" sz="2600" spc="-2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your</a:t>
            </a:r>
            <a:r>
              <a:rPr lang="en-US" sz="2600" spc="-3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leader</a:t>
            </a:r>
            <a:endParaRPr lang="en-US" sz="2600" dirty="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200" dirty="0">
                <a:latin typeface="Calibri"/>
                <a:cs typeface="Calibri"/>
              </a:rPr>
              <a:t>These</a:t>
            </a:r>
            <a:r>
              <a:rPr lang="en-US" sz="2200" spc="-2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are</a:t>
            </a:r>
            <a:r>
              <a:rPr lang="en-US" sz="2200" spc="-1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fillable</a:t>
            </a:r>
            <a:r>
              <a:rPr lang="en-US" sz="2200" spc="-1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online</a:t>
            </a:r>
            <a:r>
              <a:rPr lang="en-US" sz="2200" spc="-1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forms and will be in a packet file</a:t>
            </a:r>
            <a:r>
              <a:rPr lang="en-US" sz="2200" spc="-4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–</a:t>
            </a:r>
            <a:r>
              <a:rPr lang="en-US" sz="2200" spc="-2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just</a:t>
            </a:r>
            <a:r>
              <a:rPr lang="en-US" sz="2200" spc="-2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forward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to</a:t>
            </a:r>
            <a:r>
              <a:rPr lang="en-US" sz="2200" spc="-1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your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leader's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email</a:t>
            </a:r>
            <a:endParaRPr lang="en-US" sz="22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230"/>
              </a:spcBef>
              <a:buClr>
                <a:srgbClr val="C00000"/>
              </a:buClr>
            </a:pPr>
            <a:endParaRPr lang="en-US" sz="28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230"/>
              </a:spcBef>
              <a:buClr>
                <a:srgbClr val="C00000"/>
              </a:buClr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481393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4991" y="374192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Continue</a:t>
            </a:r>
            <a:r>
              <a:rPr sz="4300" spc="175" dirty="0"/>
              <a:t> </a:t>
            </a:r>
            <a:r>
              <a:rPr sz="4300" dirty="0"/>
              <a:t>to</a:t>
            </a:r>
            <a:r>
              <a:rPr sz="4300" spc="180" dirty="0"/>
              <a:t> </a:t>
            </a:r>
            <a:r>
              <a:rPr sz="4300" spc="-25" dirty="0"/>
              <a:t>…….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1520491"/>
            <a:ext cx="6762750" cy="49430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Practice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Record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Books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spc="-10" dirty="0">
                <a:latin typeface="Calibri"/>
                <a:cs typeface="Calibri"/>
              </a:rPr>
              <a:t>Vaccines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recommended</a:t>
            </a:r>
            <a:endParaRPr sz="2800" dirty="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4430" algn="l"/>
              </a:tabLst>
            </a:pPr>
            <a:r>
              <a:rPr lang="en-US" sz="2400" dirty="0">
                <a:latin typeface="Calibri"/>
                <a:cs typeface="Calibri"/>
              </a:rPr>
              <a:t>Vaccines should be given at least 2 weeks prior to haul in</a:t>
            </a:r>
          </a:p>
          <a:p>
            <a:pPr marL="1154430" lvl="2" indent="-22732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consult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recommendations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spc="-10" dirty="0">
                <a:latin typeface="Calibri"/>
                <a:cs typeface="Calibri"/>
              </a:rPr>
              <a:t>Check for bot eggs and remove them</a:t>
            </a:r>
          </a:p>
          <a:p>
            <a:pPr marL="697865" lvl="1" indent="-2279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697865" algn="l"/>
              </a:tabLst>
            </a:pPr>
            <a:r>
              <a:rPr sz="2800" spc="-10" dirty="0">
                <a:latin typeface="Calibri"/>
                <a:cs typeface="Calibri"/>
              </a:rPr>
              <a:t>Farrier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Skin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issues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sz="2800" spc="-10" dirty="0">
                <a:latin typeface="Calibri"/>
                <a:cs typeface="Calibri"/>
              </a:rPr>
              <a:t>De-</a:t>
            </a:r>
            <a:r>
              <a:rPr sz="2800" spc="-20" dirty="0">
                <a:latin typeface="Calibri"/>
                <a:cs typeface="Calibri"/>
              </a:rPr>
              <a:t>Worm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357" y="5399839"/>
            <a:ext cx="1093033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891" y="94804"/>
            <a:ext cx="1443893" cy="12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445168"/>
            <a:ext cx="366204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What</a:t>
            </a:r>
            <a:r>
              <a:rPr sz="4300" spc="114" dirty="0"/>
              <a:t> </a:t>
            </a:r>
            <a:r>
              <a:rPr sz="4300" dirty="0"/>
              <a:t>to</a:t>
            </a:r>
            <a:r>
              <a:rPr sz="4300" spc="120" dirty="0"/>
              <a:t> </a:t>
            </a:r>
            <a:r>
              <a:rPr sz="4300" spc="-10" dirty="0"/>
              <a:t>Bring….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88602" y="1279313"/>
            <a:ext cx="8212455" cy="27438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latin typeface="Calibri"/>
                <a:cs typeface="Calibri"/>
              </a:rPr>
              <a:t>Tack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Show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clothes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Regular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clothes</a:t>
            </a:r>
            <a:endParaRPr sz="24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065" algn="l"/>
              </a:tabLst>
            </a:pPr>
            <a:r>
              <a:rPr sz="2000" dirty="0">
                <a:latin typeface="Calibri"/>
                <a:cs typeface="Calibri"/>
              </a:rPr>
              <a:t>Dress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Code</a:t>
            </a:r>
            <a:endParaRPr sz="20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Food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Supplements</a:t>
            </a:r>
            <a:endParaRPr sz="24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15506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Rx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please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check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8134" y="310603"/>
            <a:ext cx="1093036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8134" y="5347164"/>
            <a:ext cx="1443888" cy="12002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445168"/>
            <a:ext cx="366204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What</a:t>
            </a:r>
            <a:r>
              <a:rPr sz="4300" spc="114" dirty="0"/>
              <a:t> </a:t>
            </a:r>
            <a:r>
              <a:rPr sz="4300" dirty="0"/>
              <a:t>to</a:t>
            </a:r>
            <a:r>
              <a:rPr sz="4300" spc="120" dirty="0"/>
              <a:t> </a:t>
            </a:r>
            <a:r>
              <a:rPr sz="4300" spc="-10" dirty="0"/>
              <a:t>Bring….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88602" y="1279313"/>
            <a:ext cx="3557904" cy="39243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0" dirty="0">
                <a:latin typeface="Calibri"/>
                <a:cs typeface="Calibri"/>
              </a:rPr>
              <a:t>Club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Curtains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Valances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Décor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5" dirty="0">
                <a:latin typeface="Calibri"/>
                <a:cs typeface="Calibri"/>
              </a:rPr>
              <a:t>Ways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hang</a:t>
            </a:r>
            <a:endParaRPr sz="24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25" dirty="0">
                <a:latin typeface="Calibri"/>
                <a:cs typeface="Calibri"/>
              </a:rPr>
              <a:t>ladder,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poles,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wire,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227329" marR="881380" lvl="1" indent="-227329" algn="r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27329" algn="l"/>
              </a:tabLst>
            </a:pPr>
            <a:r>
              <a:rPr sz="2400" spc="-30" dirty="0">
                <a:latin typeface="Calibri"/>
                <a:cs typeface="Calibri"/>
              </a:rPr>
              <a:t>Tools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remove</a:t>
            </a:r>
            <a:endParaRPr sz="2400">
              <a:latin typeface="Calibri"/>
              <a:cs typeface="Calibri"/>
            </a:endParaRPr>
          </a:p>
          <a:p>
            <a:pPr marL="227965" marR="858519" lvl="2" indent="-227965" algn="r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nails/tacks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Chairs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Totes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0080" y="5399837"/>
            <a:ext cx="109302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4648" y="186681"/>
            <a:ext cx="1443888" cy="12002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2632075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Waivers</a:t>
            </a:r>
            <a:r>
              <a:rPr sz="4300" spc="75" dirty="0"/>
              <a:t> </a:t>
            </a:r>
            <a:r>
              <a:rPr sz="4300" dirty="0"/>
              <a:t>and</a:t>
            </a:r>
            <a:r>
              <a:rPr sz="4300" spc="80" dirty="0"/>
              <a:t> </a:t>
            </a:r>
            <a:r>
              <a:rPr sz="4300" spc="-10" dirty="0"/>
              <a:t>Hardships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1756155"/>
            <a:ext cx="9605645" cy="4423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3329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Judging</a:t>
            </a:r>
            <a:r>
              <a:rPr sz="2400" spc="-10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Waiver</a:t>
            </a:r>
            <a:r>
              <a:rPr sz="2400" spc="-10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85723"/>
                </a:solidFill>
                <a:latin typeface="Calibri"/>
                <a:cs typeface="Calibri"/>
              </a:rPr>
              <a:t>Request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ts val="285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four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Judgings</a:t>
            </a:r>
            <a:endParaRPr sz="2400" dirty="0">
              <a:latin typeface="Calibri"/>
              <a:cs typeface="Calibri"/>
            </a:endParaRPr>
          </a:p>
          <a:p>
            <a:pPr marL="1270000" lvl="2" indent="-34290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  <a:tabLst>
                <a:tab pos="1156335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Melinda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judging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explain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circumstances</a:t>
            </a:r>
            <a:endParaRPr sz="2400" dirty="0">
              <a:latin typeface="Calibri"/>
              <a:cs typeface="Calibri"/>
            </a:endParaRPr>
          </a:p>
          <a:p>
            <a:pPr marL="342900" lvl="2" indent="-342900">
              <a:lnSpc>
                <a:spcPct val="100000"/>
              </a:lnSpc>
              <a:spcBef>
                <a:spcPts val="2060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ts val="3329"/>
              </a:lnSpc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385723"/>
                </a:solidFill>
                <a:latin typeface="Calibri"/>
                <a:cs typeface="Calibri"/>
              </a:rPr>
              <a:t>4-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H</a:t>
            </a:r>
            <a:r>
              <a:rPr sz="2400" spc="-7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Hardship</a:t>
            </a:r>
            <a:r>
              <a:rPr sz="2400" spc="-7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85723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  <a:p>
            <a:pPr marL="697230" indent="-227329">
              <a:lnSpc>
                <a:spcPts val="2815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injury,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lease,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sold,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unexpected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etc..</a:t>
            </a:r>
            <a:endParaRPr sz="2400" dirty="0">
              <a:latin typeface="Calibri"/>
              <a:cs typeface="Calibri"/>
            </a:endParaRPr>
          </a:p>
          <a:p>
            <a:pPr marL="697230" marR="5080" indent="-227329">
              <a:lnSpc>
                <a:spcPct val="7920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b="1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Copy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Completed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Horse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Certificate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project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40" dirty="0">
                <a:latin typeface="Calibri"/>
                <a:cs typeface="Calibri"/>
              </a:rPr>
              <a:t> </a:t>
            </a:r>
            <a:endParaRPr lang="en-US" sz="2400" spc="-40" dirty="0">
              <a:latin typeface="Calibri"/>
              <a:cs typeface="Calibri"/>
            </a:endParaRPr>
          </a:p>
          <a:p>
            <a:pPr marL="469901" marR="5080">
              <a:lnSpc>
                <a:spcPct val="79200"/>
              </a:lnSpc>
              <a:spcBef>
                <a:spcPts val="565"/>
              </a:spcBef>
              <a:tabLst>
                <a:tab pos="698500" algn="l"/>
              </a:tabLst>
            </a:pPr>
            <a:r>
              <a:rPr lang="en-US" sz="2400" b="1" spc="-40" dirty="0">
                <a:latin typeface="Calibri"/>
                <a:cs typeface="Calibri"/>
              </a:rPr>
              <a:t>	  </a:t>
            </a:r>
            <a:r>
              <a:rPr sz="2400" b="1" dirty="0">
                <a:latin typeface="Calibri"/>
                <a:cs typeface="Calibri"/>
              </a:rPr>
              <a:t>Signed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member,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parent,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leader</a:t>
            </a:r>
            <a:r>
              <a:rPr sz="2400" b="1" spc="-60" dirty="0">
                <a:latin typeface="Calibri"/>
                <a:cs typeface="Calibri"/>
              </a:rPr>
              <a:t> </a:t>
            </a:r>
            <a:endParaRPr lang="en-US" sz="2400" b="1" spc="-60" dirty="0">
              <a:latin typeface="Calibri"/>
              <a:cs typeface="Calibri"/>
            </a:endParaRPr>
          </a:p>
          <a:p>
            <a:pPr marL="812801" marR="5080" indent="-342900">
              <a:lnSpc>
                <a:spcPct val="79200"/>
              </a:lnSpc>
              <a:spcBef>
                <a:spcPts val="56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b="1" dirty="0">
                <a:latin typeface="Calibri"/>
                <a:cs typeface="Calibri"/>
              </a:rPr>
              <a:t>Copy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Veterinarian’s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applicapble)</a:t>
            </a:r>
            <a:endParaRPr sz="2400" dirty="0">
              <a:latin typeface="Calibri"/>
              <a:cs typeface="Calibri"/>
            </a:endParaRPr>
          </a:p>
          <a:p>
            <a:pPr marL="697230" indent="-227329">
              <a:lnSpc>
                <a:spcPts val="2830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premium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cannot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qualify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approved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5" y="1795779"/>
            <a:ext cx="10316210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exhibitor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must </a:t>
            </a:r>
            <a:r>
              <a:rPr sz="2800" b="1" dirty="0">
                <a:latin typeface="Calibri"/>
                <a:cs typeface="Calibri"/>
              </a:rPr>
              <a:t>have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Medical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Release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Fair. IF YOU RE SHOWING IN MULTIPE SECTIONS YOU MUST HAVE 1 FORM PER SECTION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800" dirty="0">
              <a:latin typeface="Calibri"/>
              <a:cs typeface="Calibri"/>
            </a:endParaRPr>
          </a:p>
          <a:p>
            <a:pPr marL="469900" marR="823594">
              <a:lnSpc>
                <a:spcPts val="3100"/>
              </a:lnSpc>
              <a:spcBef>
                <a:spcPts val="5"/>
              </a:spcBef>
            </a:pPr>
            <a:r>
              <a:rPr sz="2800" b="1" dirty="0">
                <a:latin typeface="Calibri"/>
                <a:cs typeface="Calibri"/>
              </a:rPr>
              <a:t>***No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exceptions,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without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exhibitor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 </a:t>
            </a:r>
            <a:r>
              <a:rPr sz="2800" b="1" dirty="0">
                <a:latin typeface="Calibri"/>
                <a:cs typeface="Calibri"/>
              </a:rPr>
              <a:t>allowed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participate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95"/>
              </a:spcBef>
            </a:pPr>
            <a:endParaRPr sz="2800" dirty="0">
              <a:latin typeface="Calibri"/>
              <a:cs typeface="Calibri"/>
            </a:endParaRPr>
          </a:p>
          <a:p>
            <a:pPr marL="2101215" marR="5080" indent="-1590675">
              <a:lnSpc>
                <a:spcPts val="2590"/>
              </a:lnSpc>
            </a:pPr>
            <a:r>
              <a:rPr sz="2400" b="1" dirty="0">
                <a:latin typeface="Calibri"/>
                <a:cs typeface="Calibri"/>
              </a:rPr>
              <a:t>MEMBERS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BRING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lang="en-US" sz="2400" b="1" spc="-65" dirty="0">
                <a:latin typeface="Calibri"/>
                <a:cs typeface="Calibri"/>
              </a:rPr>
              <a:t>FORM TO THE MADITORY MEETING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567" rIns="0" bIns="0" rtlCol="0">
            <a:spAutoFit/>
          </a:bodyPr>
          <a:lstStyle/>
          <a:p>
            <a:pPr marL="319722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MEDICAL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RELEASE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4" y="82456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PARKING</a:t>
            </a:r>
            <a:r>
              <a:rPr sz="4300" spc="-10" dirty="0"/>
              <a:t> </a:t>
            </a:r>
            <a:r>
              <a:rPr sz="4300" dirty="0"/>
              <a:t>PASSES,</a:t>
            </a:r>
            <a:r>
              <a:rPr sz="4300" spc="-10" dirty="0"/>
              <a:t> </a:t>
            </a:r>
            <a:r>
              <a:rPr sz="4300" dirty="0"/>
              <a:t>RV</a:t>
            </a:r>
            <a:r>
              <a:rPr sz="4300" spc="-10" dirty="0"/>
              <a:t> </a:t>
            </a:r>
            <a:r>
              <a:rPr sz="4300" spc="50" dirty="0"/>
              <a:t>AND</a:t>
            </a:r>
            <a:r>
              <a:rPr sz="4300" spc="-5" dirty="0"/>
              <a:t> </a:t>
            </a:r>
            <a:r>
              <a:rPr lang="en-US" sz="4300" dirty="0"/>
              <a:t>Fair</a:t>
            </a:r>
            <a:r>
              <a:rPr sz="4300" dirty="0"/>
              <a:t> </a:t>
            </a:r>
            <a:r>
              <a:rPr sz="4300" spc="-10" dirty="0"/>
              <a:t>PASSES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10252710" cy="2712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3329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25" dirty="0">
                <a:latin typeface="Calibri"/>
                <a:cs typeface="Calibri"/>
              </a:rPr>
              <a:t>Fair</a:t>
            </a:r>
            <a:r>
              <a:rPr sz="2800" spc="-25" dirty="0">
                <a:latin typeface="Calibri"/>
                <a:cs typeface="Calibri"/>
              </a:rPr>
              <a:t>grounds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sending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purchase</a:t>
            </a:r>
            <a:endParaRPr sz="2800" dirty="0">
              <a:latin typeface="Calibri"/>
              <a:cs typeface="Calibri"/>
            </a:endParaRPr>
          </a:p>
          <a:p>
            <a:pPr marL="696595" marR="1697989" lvl="1" indent="-227329">
              <a:lnSpc>
                <a:spcPts val="2880"/>
              </a:lnSpc>
              <a:spcBef>
                <a:spcPts val="6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get 	</a:t>
            </a:r>
            <a:r>
              <a:rPr sz="2400" spc="-10" dirty="0">
                <a:latin typeface="Calibri"/>
                <a:cs typeface="Calibri"/>
              </a:rPr>
              <a:t>notification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Club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members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families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dirty="0">
                <a:latin typeface="Calibri"/>
                <a:cs typeface="Calibri"/>
              </a:rPr>
              <a:t>RV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Reservation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78900"/>
              </a:lnSpc>
              <a:spcBef>
                <a:spcPts val="1045"/>
              </a:spcBef>
            </a:pPr>
            <a:r>
              <a:rPr lang="en-US" sz="2800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E2CF0D6-35B3-DB3C-FBD1-D0C9212C05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2167" y="5638115"/>
            <a:ext cx="1093025" cy="109303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585FEA76-DD95-C912-C26C-C118E7DC98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316" y="5422836"/>
            <a:ext cx="1627314" cy="1352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617" rIns="0" bIns="0" rtlCol="0">
            <a:spAutoFit/>
          </a:bodyPr>
          <a:lstStyle/>
          <a:p>
            <a:pPr marL="12700">
              <a:lnSpc>
                <a:spcPts val="4905"/>
              </a:lnSpc>
              <a:spcBef>
                <a:spcPts val="110"/>
              </a:spcBef>
            </a:pPr>
            <a:r>
              <a:rPr sz="4300" dirty="0"/>
              <a:t>Stall</a:t>
            </a:r>
            <a:r>
              <a:rPr sz="4300" spc="114" dirty="0"/>
              <a:t> </a:t>
            </a:r>
            <a:r>
              <a:rPr sz="4300" spc="-10" dirty="0"/>
              <a:t>Preparation</a:t>
            </a:r>
            <a:endParaRPr sz="4300" dirty="0"/>
          </a:p>
          <a:p>
            <a:pPr marL="926465">
              <a:lnSpc>
                <a:spcPts val="5025"/>
              </a:lnSpc>
            </a:pPr>
            <a:r>
              <a:rPr dirty="0"/>
              <a:t>Sunday</a:t>
            </a:r>
            <a:r>
              <a:rPr spc="-150" dirty="0"/>
              <a:t> </a:t>
            </a:r>
            <a:r>
              <a:rPr dirty="0"/>
              <a:t>August</a:t>
            </a:r>
            <a:r>
              <a:rPr spc="-140" dirty="0"/>
              <a:t> </a:t>
            </a:r>
            <a:r>
              <a:rPr lang="en-US" spc="-25" dirty="0"/>
              <a:t>18</a:t>
            </a:r>
            <a:r>
              <a:rPr spc="-25" dirty="0"/>
              <a:t>th-</a:t>
            </a:r>
            <a:r>
              <a:rPr dirty="0"/>
              <a:t>August</a:t>
            </a:r>
            <a:r>
              <a:rPr spc="-150" dirty="0"/>
              <a:t> </a:t>
            </a:r>
            <a:r>
              <a:rPr spc="-20" dirty="0"/>
              <a:t>2</a:t>
            </a:r>
            <a:r>
              <a:rPr lang="en-US" spc="-20" dirty="0"/>
              <a:t>1st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887526" y="1776974"/>
            <a:ext cx="10203180" cy="42569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5430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Pressure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Disinfect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bleach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allowed)</a:t>
            </a:r>
            <a:endParaRPr sz="2400" dirty="0">
              <a:latin typeface="Calibri"/>
              <a:cs typeface="Calibri"/>
            </a:endParaRPr>
          </a:p>
          <a:p>
            <a:pPr marL="7226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Sunday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ONLY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from</a:t>
            </a:r>
            <a:endParaRPr sz="2400" dirty="0">
              <a:latin typeface="Calibri"/>
              <a:cs typeface="Calibri"/>
            </a:endParaRPr>
          </a:p>
          <a:p>
            <a:pPr marL="1179830" lvl="2" indent="-227329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179830" algn="l"/>
              </a:tabLst>
            </a:pPr>
            <a:r>
              <a:rPr sz="2400" spc="-10" dirty="0">
                <a:latin typeface="Calibri"/>
                <a:cs typeface="Calibri"/>
              </a:rPr>
              <a:t>9am-</a:t>
            </a:r>
            <a:r>
              <a:rPr sz="2400" spc="-25" dirty="0">
                <a:latin typeface="Calibri"/>
                <a:cs typeface="Calibri"/>
              </a:rPr>
              <a:t>3pm</a:t>
            </a:r>
            <a:endParaRPr sz="24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Decorating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begins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3:00pm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Sunday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18</a:t>
            </a:r>
            <a:r>
              <a:rPr sz="2400" spc="-10" baseline="30000" dirty="0">
                <a:latin typeface="Calibri"/>
                <a:cs typeface="Calibri"/>
              </a:rPr>
              <a:t>th</a:t>
            </a:r>
            <a:endParaRPr lang="en-US" sz="2400" spc="-15" baseline="24305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Ends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Wednesday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lang="en-US" sz="2400" spc="-20" dirty="0">
                <a:latin typeface="Calibri"/>
                <a:cs typeface="Calibri"/>
              </a:rPr>
              <a:t>1st</a:t>
            </a:r>
            <a:endParaRPr sz="2400" dirty="0">
              <a:latin typeface="Calibri"/>
              <a:cs typeface="Calibri"/>
            </a:endParaRPr>
          </a:p>
          <a:p>
            <a:pPr marL="7226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Must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before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Fair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opens</a:t>
            </a:r>
            <a:endParaRPr sz="2400" dirty="0">
              <a:latin typeface="Calibri"/>
              <a:cs typeface="Calibri"/>
            </a:endParaRPr>
          </a:p>
          <a:p>
            <a:pPr marL="694690">
              <a:lnSpc>
                <a:spcPct val="100000"/>
              </a:lnSpc>
              <a:spcBef>
                <a:spcPts val="2925"/>
              </a:spcBef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SPRAYING</a:t>
            </a:r>
            <a:r>
              <a:rPr sz="2400" spc="-60" dirty="0">
                <a:latin typeface="Calibri"/>
                <a:cs typeface="Calibri"/>
              </a:rPr>
              <a:t> WATER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SUNDAY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DESTROY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DÉCOR</a:t>
            </a:r>
            <a:endParaRPr sz="2400" dirty="0">
              <a:latin typeface="Calibri"/>
              <a:cs typeface="Calibri"/>
            </a:endParaRPr>
          </a:p>
          <a:p>
            <a:pPr marL="215900" algn="ctr">
              <a:lnSpc>
                <a:spcPct val="100000"/>
              </a:lnSpc>
              <a:spcBef>
                <a:spcPts val="635"/>
              </a:spcBef>
            </a:pPr>
            <a:r>
              <a:rPr sz="2800" dirty="0">
                <a:latin typeface="Calibri"/>
                <a:cs typeface="Calibri"/>
              </a:rPr>
              <a:t>**Please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club's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area</a:t>
            </a:r>
            <a:endParaRPr sz="2800" dirty="0">
              <a:latin typeface="Calibri"/>
              <a:cs typeface="Calibri"/>
            </a:endParaRPr>
          </a:p>
          <a:p>
            <a:pPr marL="213360" algn="ctr">
              <a:lnSpc>
                <a:spcPct val="100000"/>
              </a:lnSpc>
              <a:spcBef>
                <a:spcPts val="645"/>
              </a:spcBef>
            </a:pPr>
            <a:r>
              <a:rPr sz="2800" spc="-10" dirty="0">
                <a:latin typeface="Calibri"/>
                <a:cs typeface="Calibri"/>
              </a:rPr>
              <a:t>**Remove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barn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2" y="5218864"/>
            <a:ext cx="1093036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3123" y="223974"/>
            <a:ext cx="1443893" cy="12002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5944" y="-5936"/>
            <a:ext cx="503999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STALL</a:t>
            </a:r>
            <a:r>
              <a:rPr sz="4300" spc="-125" dirty="0"/>
              <a:t> </a:t>
            </a:r>
            <a:r>
              <a:rPr sz="4300" spc="-10" dirty="0"/>
              <a:t>REQUIREMENTS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622401"/>
            <a:ext cx="10161270" cy="59201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Valances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stalls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club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Curtains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cover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tack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equipment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areas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15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Informational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Poster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07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For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Horse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9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Helmets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required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photos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mounted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Educational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Poster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25"/>
              </a:lnSpc>
              <a:spcBef>
                <a:spcPts val="2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Buckets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070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20" dirty="0">
                <a:latin typeface="Calibri"/>
                <a:cs typeface="Calibri"/>
              </a:rPr>
              <a:t>Two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each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horse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1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mini,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have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more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needed</a:t>
            </a:r>
            <a:endParaRPr sz="1900" dirty="0">
              <a:latin typeface="Calibri"/>
              <a:cs typeface="Calibri"/>
            </a:endParaRPr>
          </a:p>
          <a:p>
            <a:pPr marL="1155065" lvl="2" indent="-227965">
              <a:lnSpc>
                <a:spcPts val="1825"/>
              </a:lnSpc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ground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secured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removed</a:t>
            </a:r>
            <a:endParaRPr sz="1600" dirty="0">
              <a:latin typeface="Calibri"/>
              <a:cs typeface="Calibri"/>
            </a:endParaRPr>
          </a:p>
          <a:p>
            <a:pPr marL="697865" lvl="1" indent="-227965">
              <a:lnSpc>
                <a:spcPts val="221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Must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hung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snap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clip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(any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clip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should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away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from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horses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face)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Halter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clip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stall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door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200" dirty="0">
              <a:latin typeface="Calibri"/>
              <a:cs typeface="Calibri"/>
            </a:endParaRPr>
          </a:p>
          <a:p>
            <a:pPr marL="193040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**All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secured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hung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above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horses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chest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200" dirty="0">
              <a:latin typeface="Calibri"/>
              <a:cs typeface="Calibri"/>
            </a:endParaRPr>
          </a:p>
          <a:p>
            <a:pPr marL="194945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**Only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buckets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ground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200" dirty="0">
              <a:latin typeface="Calibri"/>
              <a:cs typeface="Calibri"/>
            </a:endParaRPr>
          </a:p>
          <a:p>
            <a:pPr marL="193675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**Openings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cannot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2”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427" y="5689081"/>
            <a:ext cx="1093036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1847" y="113563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4" y="82456"/>
            <a:ext cx="9447815" cy="909735"/>
          </a:xfrm>
          <a:prstGeom prst="rect">
            <a:avLst/>
          </a:prstGeom>
        </p:spPr>
        <p:txBody>
          <a:bodyPr vert="horz" wrap="square" lIns="0" tIns="2456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Stall</a:t>
            </a:r>
            <a:r>
              <a:rPr sz="4300" spc="114" dirty="0"/>
              <a:t> </a:t>
            </a:r>
            <a:r>
              <a:rPr lang="en-US" sz="4300" spc="-10" dirty="0"/>
              <a:t>Setup and Safety Check</a:t>
            </a:r>
            <a:endParaRPr sz="43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indent="-4572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487680" algn="l"/>
              </a:tabLst>
            </a:pPr>
            <a:r>
              <a:rPr dirty="0"/>
              <a:t>A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service</a:t>
            </a:r>
            <a:r>
              <a:rPr spc="-65" dirty="0"/>
              <a:t> </a:t>
            </a:r>
            <a:r>
              <a:rPr dirty="0"/>
              <a:t>project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clean</a:t>
            </a:r>
            <a:r>
              <a:rPr spc="-60" dirty="0"/>
              <a:t> </a:t>
            </a:r>
            <a:r>
              <a:rPr dirty="0"/>
              <a:t>our</a:t>
            </a:r>
            <a:r>
              <a:rPr spc="-50" dirty="0"/>
              <a:t> </a:t>
            </a:r>
            <a:r>
              <a:rPr lang="en-US" spc="-10" dirty="0"/>
              <a:t>Fair</a:t>
            </a:r>
            <a:r>
              <a:rPr spc="-10" dirty="0"/>
              <a:t>grounds</a:t>
            </a:r>
            <a:r>
              <a:rPr spc="-60" dirty="0"/>
              <a:t> </a:t>
            </a:r>
            <a:r>
              <a:rPr dirty="0"/>
              <a:t>horse</a:t>
            </a:r>
            <a:r>
              <a:rPr spc="-65" dirty="0"/>
              <a:t> </a:t>
            </a:r>
            <a:r>
              <a:rPr spc="-10" dirty="0"/>
              <a:t>stalls</a:t>
            </a:r>
          </a:p>
          <a:p>
            <a:pPr marL="829310" lvl="1" indent="-342265">
              <a:lnSpc>
                <a:spcPts val="2635"/>
              </a:lnSpc>
              <a:buFont typeface="Arial"/>
              <a:buChar char="•"/>
              <a:tabLst>
                <a:tab pos="829944" algn="l"/>
              </a:tabLst>
            </a:pPr>
            <a:r>
              <a:rPr sz="2200" dirty="0">
                <a:latin typeface="Calibri"/>
                <a:cs typeface="Calibri"/>
              </a:rPr>
              <a:t>(no</a:t>
            </a:r>
            <a:r>
              <a:rPr sz="2200" spc="-10" dirty="0">
                <a:latin typeface="Calibri"/>
                <a:cs typeface="Calibri"/>
              </a:rPr>
              <a:t> bleach)</a:t>
            </a:r>
            <a:endParaRPr sz="2200" dirty="0">
              <a:latin typeface="Calibri"/>
              <a:cs typeface="Calibri"/>
            </a:endParaRPr>
          </a:p>
          <a:p>
            <a:pPr marL="544195" marR="262890" indent="-514984">
              <a:lnSpc>
                <a:spcPct val="80000"/>
              </a:lnSpc>
              <a:spcBef>
                <a:spcPts val="965"/>
              </a:spcBef>
              <a:buFont typeface="Arial"/>
              <a:buChar char="•"/>
              <a:tabLst>
                <a:tab pos="544830" algn="l"/>
              </a:tabLst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safety</a:t>
            </a:r>
            <a:r>
              <a:rPr spc="-70" dirty="0"/>
              <a:t> </a:t>
            </a:r>
            <a:r>
              <a:rPr spc="-10" dirty="0"/>
              <a:t>consideration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ensure</a:t>
            </a:r>
            <a:r>
              <a:rPr spc="-7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horses,</a:t>
            </a:r>
            <a:r>
              <a:rPr spc="-60" dirty="0"/>
              <a:t> </a:t>
            </a:r>
            <a:r>
              <a:rPr dirty="0"/>
              <a:t>members</a:t>
            </a:r>
            <a:r>
              <a:rPr spc="-7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lang="en-US" dirty="0"/>
              <a:t>Fair</a:t>
            </a:r>
            <a:r>
              <a:rPr spc="-60" dirty="0"/>
              <a:t> </a:t>
            </a:r>
            <a:r>
              <a:rPr spc="-10" dirty="0"/>
              <a:t>visitors </a:t>
            </a:r>
            <a:r>
              <a:rPr dirty="0"/>
              <a:t>are</a:t>
            </a:r>
            <a:r>
              <a:rPr spc="-65" dirty="0"/>
              <a:t> </a:t>
            </a:r>
            <a:r>
              <a:rPr dirty="0"/>
              <a:t>welcomed</a:t>
            </a:r>
            <a:r>
              <a:rPr spc="-55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clean</a:t>
            </a:r>
            <a:r>
              <a:rPr spc="-60" dirty="0"/>
              <a:t> </a:t>
            </a:r>
            <a:r>
              <a:rPr spc="-10" dirty="0"/>
              <a:t>exhibit</a:t>
            </a:r>
          </a:p>
          <a:p>
            <a:pPr marL="544195" marR="5080" indent="-514984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544830" algn="l"/>
              </a:tabLst>
            </a:pPr>
            <a:r>
              <a:rPr dirty="0"/>
              <a:t>Remove</a:t>
            </a:r>
            <a:r>
              <a:rPr spc="-75" dirty="0"/>
              <a:t> </a:t>
            </a:r>
            <a:r>
              <a:rPr dirty="0"/>
              <a:t>all</a:t>
            </a:r>
            <a:r>
              <a:rPr spc="-70" dirty="0"/>
              <a:t> </a:t>
            </a:r>
            <a:r>
              <a:rPr dirty="0"/>
              <a:t>staples,</a:t>
            </a:r>
            <a:r>
              <a:rPr spc="-65" dirty="0"/>
              <a:t> </a:t>
            </a:r>
            <a:r>
              <a:rPr dirty="0"/>
              <a:t>nails,</a:t>
            </a:r>
            <a:r>
              <a:rPr spc="-65" dirty="0"/>
              <a:t> </a:t>
            </a:r>
            <a:r>
              <a:rPr dirty="0"/>
              <a:t>screws,</a:t>
            </a:r>
            <a:r>
              <a:rPr spc="-65" dirty="0"/>
              <a:t> </a:t>
            </a:r>
            <a:r>
              <a:rPr dirty="0"/>
              <a:t>zip</a:t>
            </a:r>
            <a:r>
              <a:rPr spc="-70" dirty="0"/>
              <a:t> </a:t>
            </a:r>
            <a:r>
              <a:rPr dirty="0"/>
              <a:t>ties,</a:t>
            </a:r>
            <a:r>
              <a:rPr spc="-65" dirty="0"/>
              <a:t> </a:t>
            </a:r>
            <a:r>
              <a:rPr dirty="0"/>
              <a:t>twine,</a:t>
            </a:r>
            <a:r>
              <a:rPr spc="-65" dirty="0"/>
              <a:t> </a:t>
            </a:r>
            <a:r>
              <a:rPr dirty="0"/>
              <a:t>tape,</a:t>
            </a:r>
            <a:r>
              <a:rPr spc="-65" dirty="0"/>
              <a:t> </a:t>
            </a:r>
            <a:r>
              <a:rPr dirty="0"/>
              <a:t>gum,</a:t>
            </a:r>
            <a:r>
              <a:rPr spc="-70" dirty="0"/>
              <a:t> </a:t>
            </a:r>
            <a:r>
              <a:rPr dirty="0"/>
              <a:t>wire,</a:t>
            </a:r>
            <a:r>
              <a:rPr spc="-65" dirty="0"/>
              <a:t> </a:t>
            </a:r>
            <a:r>
              <a:rPr spc="-10" dirty="0"/>
              <a:t>hooks, </a:t>
            </a:r>
            <a:r>
              <a:rPr dirty="0"/>
              <a:t>etc.</a:t>
            </a:r>
            <a:r>
              <a:rPr spc="-65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dirty="0"/>
              <a:t>inside</a:t>
            </a:r>
            <a:r>
              <a:rPr spc="-75" dirty="0"/>
              <a:t> </a:t>
            </a:r>
            <a:r>
              <a:rPr dirty="0"/>
              <a:t>stalls,</a:t>
            </a:r>
            <a:r>
              <a:rPr spc="-65" dirty="0"/>
              <a:t> </a:t>
            </a:r>
            <a:r>
              <a:rPr dirty="0"/>
              <a:t>outside</a:t>
            </a:r>
            <a:r>
              <a:rPr spc="-80" dirty="0"/>
              <a:t> </a:t>
            </a:r>
            <a:r>
              <a:rPr dirty="0"/>
              <a:t>stalls,</a:t>
            </a:r>
            <a:r>
              <a:rPr spc="-65" dirty="0"/>
              <a:t> </a:t>
            </a:r>
            <a:r>
              <a:rPr dirty="0"/>
              <a:t>support</a:t>
            </a:r>
            <a:r>
              <a:rPr spc="-70" dirty="0"/>
              <a:t> </a:t>
            </a:r>
            <a:r>
              <a:rPr dirty="0"/>
              <a:t>beams,</a:t>
            </a:r>
            <a:r>
              <a:rPr spc="-65" dirty="0"/>
              <a:t> </a:t>
            </a:r>
            <a:r>
              <a:rPr spc="-20" dirty="0"/>
              <a:t>etc.</a:t>
            </a:r>
          </a:p>
          <a:p>
            <a:pPr marL="544195" marR="82550" indent="-51435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544830" algn="l"/>
                <a:tab pos="4563110" algn="l"/>
              </a:tabLst>
            </a:pPr>
            <a:r>
              <a:rPr dirty="0"/>
              <a:t>Report</a:t>
            </a:r>
            <a:r>
              <a:rPr spc="-95" dirty="0"/>
              <a:t> </a:t>
            </a:r>
            <a:r>
              <a:rPr dirty="0"/>
              <a:t>any</a:t>
            </a:r>
            <a:r>
              <a:rPr spc="-90" dirty="0"/>
              <a:t> </a:t>
            </a:r>
            <a:r>
              <a:rPr dirty="0"/>
              <a:t>stall</a:t>
            </a:r>
            <a:r>
              <a:rPr spc="-90" dirty="0"/>
              <a:t> </a:t>
            </a:r>
            <a:r>
              <a:rPr b="1" dirty="0">
                <a:latin typeface="Calibri"/>
                <a:cs typeface="Calibri"/>
              </a:rPr>
              <a:t>repair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issues</a:t>
            </a:r>
            <a:r>
              <a:rPr b="1" dirty="0">
                <a:latin typeface="Calibri"/>
                <a:cs typeface="Calibri"/>
              </a:rPr>
              <a:t>	</a:t>
            </a:r>
            <a:r>
              <a:rPr dirty="0"/>
              <a:t>–</a:t>
            </a:r>
            <a:r>
              <a:rPr spc="-90" dirty="0"/>
              <a:t> </a:t>
            </a:r>
            <a:r>
              <a:rPr dirty="0"/>
              <a:t>sticking</a:t>
            </a:r>
            <a:r>
              <a:rPr spc="-85" dirty="0"/>
              <a:t> </a:t>
            </a:r>
            <a:r>
              <a:rPr dirty="0"/>
              <a:t>stall</a:t>
            </a:r>
            <a:r>
              <a:rPr spc="-85" dirty="0"/>
              <a:t> </a:t>
            </a:r>
            <a:r>
              <a:rPr dirty="0"/>
              <a:t>doors,</a:t>
            </a:r>
            <a:r>
              <a:rPr spc="-85" dirty="0"/>
              <a:t> </a:t>
            </a:r>
            <a:r>
              <a:rPr spc="-10" dirty="0"/>
              <a:t>broken</a:t>
            </a:r>
            <a:r>
              <a:rPr spc="-90" dirty="0"/>
              <a:t> </a:t>
            </a:r>
            <a:r>
              <a:rPr dirty="0"/>
              <a:t>latches,</a:t>
            </a:r>
            <a:r>
              <a:rPr spc="-85" dirty="0"/>
              <a:t> </a:t>
            </a:r>
            <a:r>
              <a:rPr spc="-10" dirty="0"/>
              <a:t>stall </a:t>
            </a:r>
            <a:r>
              <a:rPr dirty="0"/>
              <a:t>floor</a:t>
            </a:r>
            <a:r>
              <a:rPr spc="-45" dirty="0"/>
              <a:t> </a:t>
            </a:r>
            <a:r>
              <a:rPr dirty="0"/>
              <a:t>issues,</a:t>
            </a:r>
            <a:r>
              <a:rPr spc="-50" dirty="0"/>
              <a:t> </a:t>
            </a:r>
            <a:r>
              <a:rPr spc="-20" dirty="0"/>
              <a:t>etc.</a:t>
            </a:r>
          </a:p>
          <a:p>
            <a:pPr marL="544195" marR="133350" indent="-514984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544830" algn="l"/>
                <a:tab pos="4571365" algn="l"/>
              </a:tabLst>
            </a:pPr>
            <a:r>
              <a:rPr dirty="0"/>
              <a:t>Report</a:t>
            </a:r>
            <a:r>
              <a:rPr spc="-100" dirty="0"/>
              <a:t> </a:t>
            </a:r>
            <a:r>
              <a:rPr dirty="0"/>
              <a:t>any</a:t>
            </a:r>
            <a:r>
              <a:rPr spc="-105" dirty="0"/>
              <a:t> </a:t>
            </a:r>
            <a:r>
              <a:rPr dirty="0"/>
              <a:t>stall</a:t>
            </a:r>
            <a:r>
              <a:rPr spc="-100" dirty="0"/>
              <a:t> </a:t>
            </a:r>
            <a:r>
              <a:rPr b="1" dirty="0">
                <a:latin typeface="Calibri"/>
                <a:cs typeface="Calibri"/>
              </a:rPr>
              <a:t>safety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issues</a:t>
            </a:r>
            <a:r>
              <a:rPr b="1" dirty="0">
                <a:latin typeface="Calibri"/>
                <a:cs typeface="Calibri"/>
              </a:rPr>
              <a:t>	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sharp</a:t>
            </a:r>
            <a:r>
              <a:rPr spc="-70" dirty="0"/>
              <a:t> </a:t>
            </a:r>
            <a:r>
              <a:rPr dirty="0"/>
              <a:t>sheet</a:t>
            </a:r>
            <a:r>
              <a:rPr spc="-65" dirty="0"/>
              <a:t> </a:t>
            </a:r>
            <a:r>
              <a:rPr dirty="0"/>
              <a:t>metal,</a:t>
            </a:r>
            <a:r>
              <a:rPr spc="-65" dirty="0"/>
              <a:t> </a:t>
            </a:r>
            <a:r>
              <a:rPr spc="-10" dirty="0"/>
              <a:t>broken</a:t>
            </a:r>
            <a:r>
              <a:rPr spc="-70" dirty="0"/>
              <a:t> </a:t>
            </a:r>
            <a:r>
              <a:rPr dirty="0"/>
              <a:t>rails,</a:t>
            </a:r>
            <a:r>
              <a:rPr spc="-65" dirty="0"/>
              <a:t> </a:t>
            </a:r>
            <a:r>
              <a:rPr spc="-10" dirty="0"/>
              <a:t>broken </a:t>
            </a:r>
            <a:r>
              <a:rPr dirty="0"/>
              <a:t>boards,</a:t>
            </a:r>
            <a:r>
              <a:rPr spc="-90" dirty="0"/>
              <a:t> </a:t>
            </a:r>
            <a:r>
              <a:rPr spc="-20" dirty="0"/>
              <a:t>etc.</a:t>
            </a:r>
          </a:p>
          <a:p>
            <a:pPr marL="544195" indent="-5143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44830" algn="l"/>
              </a:tabLst>
            </a:pPr>
            <a:r>
              <a:rPr dirty="0"/>
              <a:t>Everything</a:t>
            </a:r>
            <a:r>
              <a:rPr spc="-60" dirty="0"/>
              <a:t> </a:t>
            </a:r>
            <a:r>
              <a:rPr dirty="0"/>
              <a:t>should</a:t>
            </a:r>
            <a:r>
              <a:rPr spc="-6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cleaned</a:t>
            </a:r>
            <a:r>
              <a:rPr spc="-6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spc="-10" dirty="0"/>
              <a:t>before</a:t>
            </a:r>
            <a:r>
              <a:rPr spc="-65" dirty="0"/>
              <a:t> </a:t>
            </a:r>
            <a:r>
              <a:rPr dirty="0"/>
              <a:t>anything</a:t>
            </a:r>
            <a:r>
              <a:rPr spc="-6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decorated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3890" y="230188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9378" y="5576849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90600" y="82456"/>
            <a:ext cx="13182600" cy="1539606"/>
          </a:xfrm>
          <a:prstGeom prst="rect">
            <a:avLst/>
          </a:prstGeom>
        </p:spPr>
        <p:txBody>
          <a:bodyPr vert="horz" wrap="square" lIns="0" tIns="314596" rIns="0" bIns="0" rtlCol="0">
            <a:spAutoFit/>
          </a:bodyPr>
          <a:lstStyle/>
          <a:p>
            <a:pPr marL="3975735" marR="5080" indent="-2536190" algn="l">
              <a:lnSpc>
                <a:spcPts val="4700"/>
              </a:lnSpc>
              <a:spcBef>
                <a:spcPts val="650"/>
              </a:spcBef>
            </a:pPr>
            <a:r>
              <a:rPr sz="5400" b="1" dirty="0">
                <a:latin typeface="Algerian" panose="020F0502020204030204" pitchFamily="34" charset="0"/>
                <a:cs typeface="Algerian" panose="020F0502020204030204" pitchFamily="34" charset="0"/>
              </a:rPr>
              <a:t>“</a:t>
            </a:r>
            <a:r>
              <a:rPr lang="en-US" sz="5400" b="1" dirty="0">
                <a:latin typeface="Algerian" panose="020F0502020204030204" pitchFamily="34" charset="0"/>
                <a:cs typeface="Algerian" panose="020F0502020204030204" pitchFamily="34" charset="0"/>
              </a:rPr>
              <a:t>Bright Lights, Summer Nights”</a:t>
            </a:r>
            <a:br>
              <a:rPr lang="en-US" sz="5400" b="1" dirty="0">
                <a:latin typeface="Algerian" panose="020F0502020204030204" pitchFamily="34" charset="0"/>
                <a:cs typeface="Algerian" panose="020F0502020204030204" pitchFamily="34" charset="0"/>
              </a:rPr>
            </a:br>
            <a:r>
              <a:rPr lang="en-US" sz="5400" b="1" dirty="0">
                <a:latin typeface="Algerian" panose="020F0502020204030204" pitchFamily="34" charset="0"/>
                <a:cs typeface="Algerian" panose="020F0502020204030204" pitchFamily="34" charset="0"/>
              </a:rPr>
              <a:t>      Fair 2024 </a:t>
            </a:r>
            <a:endParaRPr sz="5400" b="1" dirty="0">
              <a:latin typeface="Algerian" panose="020F0502020204030204" pitchFamily="34" charset="0"/>
              <a:cs typeface="Algerian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606" y="2394927"/>
            <a:ext cx="7891780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Melinda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Nelson,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Superintendent</a:t>
            </a:r>
            <a:endParaRPr lang="en-US" sz="3600" b="1" spc="-10" dirty="0">
              <a:latin typeface="Calibri"/>
              <a:cs typeface="Calibri"/>
            </a:endParaRPr>
          </a:p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latin typeface="Calibri"/>
                <a:cs typeface="Calibri"/>
              </a:rPr>
              <a:t>425-737-2700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Laurie</a:t>
            </a:r>
            <a:r>
              <a:rPr sz="3600" b="1" spc="-1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Johnson,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Assistant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Superintendent</a:t>
            </a:r>
            <a:endParaRPr lang="en-US" sz="3600" b="1" spc="-1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600" b="1" spc="-10" dirty="0">
                <a:latin typeface="Calibri"/>
                <a:cs typeface="Calibri"/>
              </a:rPr>
              <a:t>206-930-3844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428" y="5486400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4759" y="5235068"/>
            <a:ext cx="1627314" cy="13527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29" y="0"/>
            <a:ext cx="12175490" cy="6849745"/>
            <a:chOff x="16829" y="0"/>
            <a:chExt cx="12175490" cy="6849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29" y="0"/>
              <a:ext cx="12175170" cy="68495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487552"/>
              <a:ext cx="1085088" cy="1085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103" y="597408"/>
              <a:ext cx="548640" cy="207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1871" y="1084961"/>
              <a:ext cx="475488" cy="85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9103" y="1450847"/>
              <a:ext cx="1158240" cy="329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1296" y="1450847"/>
              <a:ext cx="4023359" cy="16092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032" y="1450847"/>
              <a:ext cx="841248" cy="219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9103" y="3596511"/>
              <a:ext cx="1365505" cy="7559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5296" y="2999232"/>
              <a:ext cx="2182368" cy="1353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7759" y="4852415"/>
              <a:ext cx="609600" cy="97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3759" y="6193535"/>
              <a:ext cx="499873" cy="134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0255" y="5096255"/>
              <a:ext cx="1280159" cy="5852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19232" y="5522976"/>
              <a:ext cx="1231393" cy="10850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0255" y="6669023"/>
              <a:ext cx="548641" cy="9753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94023" y="-17489"/>
            <a:ext cx="5170805" cy="9747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229"/>
              </a:spcBef>
            </a:pPr>
            <a:r>
              <a:rPr sz="600" spc="55" dirty="0">
                <a:solidFill>
                  <a:srgbClr val="444444"/>
                </a:solidFill>
                <a:latin typeface="Arial Black"/>
                <a:cs typeface="Arial Black"/>
              </a:rPr>
              <a:t>EVERGREEN</a:t>
            </a:r>
            <a:r>
              <a:rPr sz="600" spc="125" dirty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444444"/>
                </a:solidFill>
                <a:latin typeface="Arial Black"/>
                <a:cs typeface="Arial Black"/>
              </a:rPr>
              <a:t>STATE</a:t>
            </a:r>
            <a:r>
              <a:rPr sz="600" spc="195" dirty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r>
              <a:rPr lang="en-US" sz="600" spc="-20" dirty="0">
                <a:solidFill>
                  <a:srgbClr val="444444"/>
                </a:solidFill>
                <a:latin typeface="Arial Black"/>
                <a:cs typeface="Arial Black"/>
              </a:rPr>
              <a:t>Fair</a:t>
            </a:r>
            <a:endParaRPr sz="600" dirty="0">
              <a:latin typeface="Arial Black"/>
              <a:cs typeface="Arial Black"/>
            </a:endParaRPr>
          </a:p>
          <a:p>
            <a:pPr marL="53340" algn="ctr">
              <a:lnSpc>
                <a:spcPct val="100000"/>
              </a:lnSpc>
              <a:spcBef>
                <a:spcPts val="235"/>
              </a:spcBef>
              <a:tabLst>
                <a:tab pos="484505" algn="l"/>
              </a:tabLst>
            </a:pPr>
            <a:r>
              <a:rPr sz="1050" spc="-20" dirty="0">
                <a:solidFill>
                  <a:srgbClr val="404040"/>
                </a:solidFill>
                <a:latin typeface="Calibri"/>
                <a:cs typeface="Calibri"/>
              </a:rPr>
              <a:t>SNOH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050" spc="-85" dirty="0">
                <a:solidFill>
                  <a:srgbClr val="404040"/>
                </a:solidFill>
                <a:latin typeface="Calibri"/>
                <a:cs typeface="Calibri"/>
              </a:rPr>
              <a:t>ISH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50" dirty="0">
                <a:solidFill>
                  <a:srgbClr val="404040"/>
                </a:solidFill>
                <a:latin typeface="Calibri"/>
                <a:cs typeface="Calibri"/>
              </a:rPr>
              <a:t>COU</a:t>
            </a:r>
            <a:r>
              <a:rPr sz="105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sz="105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145" dirty="0">
                <a:solidFill>
                  <a:srgbClr val="404040"/>
                </a:solidFill>
                <a:latin typeface="Calibri"/>
                <a:cs typeface="Calibri"/>
              </a:rPr>
              <a:t>4H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70" dirty="0">
                <a:solidFill>
                  <a:srgbClr val="404040"/>
                </a:solidFill>
                <a:latin typeface="Calibri"/>
                <a:cs typeface="Calibri"/>
              </a:rPr>
              <a:t>HORSE</a:t>
            </a:r>
            <a:r>
              <a:rPr sz="10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050" dirty="0">
              <a:latin typeface="Calibri"/>
              <a:cs typeface="Calibri"/>
            </a:endParaRPr>
          </a:p>
          <a:p>
            <a:pPr marL="52705" algn="ctr">
              <a:lnSpc>
                <a:spcPct val="100000"/>
              </a:lnSpc>
              <a:spcBef>
                <a:spcPts val="100"/>
              </a:spcBef>
            </a:pPr>
            <a:r>
              <a:rPr sz="1000" i="1" spc="-100" dirty="0">
                <a:solidFill>
                  <a:srgbClr val="3D3E3E"/>
                </a:solidFill>
                <a:latin typeface="Times New Roman"/>
                <a:cs typeface="Times New Roman"/>
              </a:rPr>
              <a:t>BARN</a:t>
            </a:r>
            <a:r>
              <a:rPr sz="1000" i="1" dirty="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D3E3E"/>
                </a:solidFill>
                <a:latin typeface="Times New Roman"/>
                <a:cs typeface="Times New Roman"/>
              </a:rPr>
              <a:t>RULES</a:t>
            </a:r>
            <a:endParaRPr sz="1000" dirty="0">
              <a:latin typeface="Times New Roman"/>
              <a:cs typeface="Times New Roman"/>
            </a:endParaRPr>
          </a:p>
          <a:p>
            <a:pPr marL="596265">
              <a:lnSpc>
                <a:spcPts val="1019"/>
              </a:lnSpc>
              <a:spcBef>
                <a:spcPts val="825"/>
              </a:spcBef>
              <a:tabLst>
                <a:tab pos="890269" algn="l"/>
                <a:tab pos="1802130" algn="l"/>
                <a:tab pos="2886075" algn="l"/>
                <a:tab pos="4648200" algn="l"/>
              </a:tabLst>
            </a:pP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is</a:t>
            </a:r>
            <a:r>
              <a:rPr sz="900" spc="10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-70" dirty="0">
                <a:solidFill>
                  <a:srgbClr val="5D5E5E"/>
                </a:solidFill>
                <a:latin typeface="Calibri"/>
                <a:cs typeface="Calibri"/>
              </a:rPr>
              <a:t>mmsry</a:t>
            </a:r>
            <a:r>
              <a:rPr sz="900" spc="3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5D5E5E"/>
                </a:solidFill>
                <a:latin typeface="Calibri"/>
                <a:cs typeface="Calibri"/>
              </a:rPr>
              <a:t>at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the</a:t>
            </a:r>
            <a:r>
              <a:rPr sz="900" spc="7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Soo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·s</a:t>
            </a:r>
            <a:r>
              <a:rPr sz="900" spc="41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125" dirty="0">
                <a:solidFill>
                  <a:srgbClr val="5D5E5E"/>
                </a:solidFill>
                <a:latin typeface="Calibri"/>
                <a:cs typeface="Calibri"/>
              </a:rPr>
              <a:t>Co111ty</a:t>
            </a:r>
            <a:r>
              <a:rPr sz="900" spc="7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4H</a:t>
            </a:r>
            <a:r>
              <a:rPr sz="900" spc="459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o</a:t>
            </a:r>
            <a:r>
              <a:rPr sz="900" spc="31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D5E5E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5D5E5E"/>
                </a:solidFill>
                <a:latin typeface="Calibri"/>
                <a:cs typeface="Calibri"/>
              </a:rPr>
              <a:t>ram</a:t>
            </a:r>
            <a:r>
              <a:rPr sz="900" spc="34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eir</a:t>
            </a:r>
            <a:r>
              <a:rPr sz="900" spc="2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Padu!</a:t>
            </a:r>
            <a:r>
              <a:rPr sz="900" spc="14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D5E5E"/>
                </a:solidFill>
                <a:latin typeface="Calibri"/>
                <a:cs typeface="Calibri"/>
              </a:rPr>
              <a:t>and</a:t>
            </a:r>
            <a:r>
              <a:rPr sz="900" spc="6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Evergreen</a:t>
            </a:r>
            <a:r>
              <a:rPr sz="900" spc="3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D5E5E"/>
                </a:solidFill>
                <a:latin typeface="Calibri"/>
                <a:cs typeface="Calibri"/>
              </a:rPr>
              <a:t>stala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160" dirty="0">
                <a:solidFill>
                  <a:srgbClr val="606161"/>
                </a:solidFill>
                <a:latin typeface="Calibri"/>
                <a:cs typeface="Calibri"/>
              </a:rPr>
              <a:t>4�</a:t>
            </a:r>
            <a:r>
              <a:rPr sz="900" spc="1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06161"/>
                </a:solidFill>
                <a:latin typeface="Calibri"/>
                <a:cs typeface="Calibri"/>
              </a:rPr>
              <a:t>Exhi</a:t>
            </a:r>
            <a:r>
              <a:rPr sz="900" spc="9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90" dirty="0">
                <a:solidFill>
                  <a:srgbClr val="606161"/>
                </a:solidFill>
                <a:latin typeface="Calibri"/>
                <a:cs typeface="Calibri"/>
              </a:rPr>
              <a:t>ilD</a:t>
            </a:r>
            <a:endParaRPr sz="900" dirty="0">
              <a:latin typeface="Calibri"/>
              <a:cs typeface="Calibri"/>
            </a:endParaRPr>
          </a:p>
          <a:p>
            <a:pPr marL="12700" marR="5080" indent="297180">
              <a:lnSpc>
                <a:spcPts val="960"/>
              </a:lnSpc>
              <a:spcBef>
                <a:spcPts val="70"/>
              </a:spcBef>
              <a:tabLst>
                <a:tab pos="1300480" algn="l"/>
                <a:tab pos="3062605" algn="l"/>
                <a:tab pos="3719829" algn="l"/>
                <a:tab pos="4021454" algn="l"/>
                <a:tab pos="4646930" algn="l"/>
              </a:tabLst>
            </a:pPr>
            <a:r>
              <a:rPr sz="900" spc="944" dirty="0">
                <a:solidFill>
                  <a:srgbClr val="606161"/>
                </a:solidFill>
                <a:latin typeface="Calibri"/>
                <a:cs typeface="Calibri"/>
              </a:rPr>
              <a:t>�</a:t>
            </a:r>
            <a:r>
              <a:rPr sz="900" spc="27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606161"/>
                </a:solidFill>
                <a:latin typeface="Calibri"/>
                <a:cs typeface="Calibri"/>
              </a:rPr>
              <a:t>Each</a:t>
            </a:r>
            <a:r>
              <a:rPr sz="900" spc="7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06161"/>
                </a:solidFill>
                <a:latin typeface="Calibri"/>
                <a:cs typeface="Calibri"/>
              </a:rPr>
              <a:t>merrt&gt;er</a:t>
            </a:r>
            <a:r>
              <a:rPr sz="900" spc="4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606161"/>
                </a:solidFill>
                <a:latin typeface="Calibri"/>
                <a:cs typeface="Calibri"/>
              </a:rPr>
              <a:t>sho</a:t>
            </a:r>
            <a:r>
              <a:rPr sz="900" spc="229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d</a:t>
            </a:r>
            <a:r>
              <a:rPr sz="900" spc="8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95" dirty="0">
                <a:solidFill>
                  <a:srgbClr val="606161"/>
                </a:solidFill>
                <a:latin typeface="Calibri"/>
                <a:cs typeface="Calibri"/>
              </a:rPr>
              <a:t>&amp;ti</a:t>
            </a:r>
            <a:r>
              <a:rPr sz="900" spc="33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06161"/>
                </a:solidFill>
                <a:latin typeface="Calibri"/>
                <a:cs typeface="Calibri"/>
              </a:rPr>
              <a:t>read</a:t>
            </a:r>
            <a:r>
              <a:rPr sz="900" spc="6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06161"/>
                </a:solidFill>
                <a:latin typeface="Calibri"/>
                <a:cs typeface="Calibri"/>
              </a:rPr>
              <a:t>the</a:t>
            </a:r>
            <a:r>
              <a:rPr sz="900" spc="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606161"/>
                </a:solidFill>
                <a:latin typeface="Calibri"/>
                <a:cs typeface="Calibri"/>
              </a:rPr>
              <a:t>Snchomish</a:t>
            </a:r>
            <a:r>
              <a:rPr sz="900" spc="8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06161"/>
                </a:solidFill>
                <a:latin typeface="Calibri"/>
                <a:cs typeface="Calibri"/>
              </a:rPr>
              <a:t>Countif</a:t>
            </a:r>
            <a:r>
              <a:rPr sz="900" spc="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06161"/>
                </a:solidFill>
                <a:latin typeface="Calibri"/>
                <a:cs typeface="Calibri"/>
              </a:rPr>
              <a:t>4H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a</a:t>
            </a:r>
            <a:r>
              <a:rPr sz="900" spc="9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06161"/>
                </a:solidFill>
                <a:latin typeface="Calibri"/>
                <a:cs typeface="Calibri"/>
              </a:rPr>
              <a:t>f'r'ogMn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</a:t>
            </a:r>
            <a:r>
              <a:rPr sz="900" spc="-50" dirty="0">
                <a:solidFill>
                  <a:srgbClr val="606161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</a:t>
            </a:r>
            <a:r>
              <a:rPr sz="900" spc="-80" dirty="0">
                <a:solidFill>
                  <a:srgbClr val="606161"/>
                </a:solidFill>
                <a:latin typeface="Calibri"/>
                <a:cs typeface="Calibri"/>
              </a:rPr>
              <a:t>Bf1</a:t>
            </a:r>
            <a:r>
              <a:rPr sz="900" spc="29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465" dirty="0">
                <a:solidFill>
                  <a:srgbClr val="606161"/>
                </a:solidFill>
                <a:latin typeface="Calibri"/>
                <a:cs typeface="Calibri"/>
              </a:rPr>
              <a:t>Ev�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stala</a:t>
            </a:r>
            <a:r>
              <a:rPr sz="900" spc="36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606161"/>
                </a:solidFill>
                <a:latin typeface="Calibri"/>
                <a:cs typeface="Calibri"/>
              </a:rPr>
              <a:t>eir</a:t>
            </a:r>
            <a:r>
              <a:rPr sz="900" spc="-1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06161"/>
                </a:solidFill>
                <a:latin typeface="Calibri"/>
                <a:cs typeface="Calibri"/>
              </a:rPr>
              <a:t>4</a:t>
            </a:r>
            <a:r>
              <a:rPr sz="900" spc="-45" dirty="0">
                <a:solidFill>
                  <a:srgbClr val="383838"/>
                </a:solidFill>
                <a:latin typeface="Calibri"/>
                <a:cs typeface="Calibri"/>
              </a:rPr>
              <a:t>-</a:t>
            </a:r>
            <a:r>
              <a:rPr sz="900" spc="5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5D5D5D"/>
                </a:solidFill>
                <a:latin typeface="Calibri"/>
                <a:cs typeface="Calibri"/>
              </a:rPr>
              <a:t>Exhibi!In</a:t>
            </a:r>
            <a:r>
              <a:rPr sz="900" spc="-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D5D5D"/>
                </a:solidFill>
                <a:latin typeface="Calibri"/>
                <a:cs typeface="Calibri"/>
              </a:rPr>
              <a:t>Handbook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5D5D5D"/>
                </a:solidFill>
                <a:latin typeface="Calibri"/>
                <a:cs typeface="Calibri"/>
              </a:rPr>
              <a:t>order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nders1and</a:t>
            </a:r>
            <a:r>
              <a:rPr sz="900" spc="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B6B6B"/>
                </a:solidFill>
                <a:latin typeface="Calibri"/>
                <a:cs typeface="Calibri"/>
              </a:rPr>
              <a:t>el</a:t>
            </a:r>
            <a:r>
              <a:rPr sz="900" spc="-75" dirty="0">
                <a:solidFill>
                  <a:srgbClr val="505050"/>
                </a:solidFill>
                <a:latin typeface="Calibri"/>
                <a:cs typeface="Calibri"/>
              </a:rPr>
              <a:t>l</a:t>
            </a:r>
            <a:r>
              <a:rPr sz="900" spc="-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D5D5D"/>
                </a:solidFill>
                <a:latin typeface="Calibri"/>
                <a:cs typeface="Calibri"/>
              </a:rPr>
              <a:t>lhe</a:t>
            </a:r>
            <a:r>
              <a:rPr sz="900" spc="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rules</a:t>
            </a:r>
            <a:r>
              <a:rPr sz="900" spc="4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5D5D5D"/>
                </a:solidFill>
                <a:latin typeface="Calibri"/>
                <a:cs typeface="Calibri"/>
              </a:rPr>
              <a:t>at</a:t>
            </a:r>
            <a:r>
              <a:rPr sz="900" spc="-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95" dirty="0">
                <a:solidFill>
                  <a:srgbClr val="5D5D5D"/>
                </a:solidFill>
                <a:latin typeface="Calibri"/>
                <a:cs typeface="Calibri"/>
              </a:rPr>
              <a:t>may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D5D5D"/>
                </a:solidFill>
                <a:latin typeface="Calibri"/>
                <a:cs typeface="Calibri"/>
              </a:rPr>
              <a:t>affect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lhem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D5D5D"/>
                </a:solidFill>
                <a:latin typeface="Calibri"/>
                <a:cs typeface="Calibri"/>
              </a:rPr>
              <a:t>al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Evergreen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Sia'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lang="en-US" sz="900" spc="-10" dirty="0">
                <a:solidFill>
                  <a:srgbClr val="5D5D5D"/>
                </a:solidFill>
                <a:latin typeface="Calibri"/>
                <a:cs typeface="Calibri"/>
              </a:rPr>
              <a:t>Fair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7579" y="1039367"/>
            <a:ext cx="2639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  <a:tab pos="2386965" algn="l"/>
              </a:tabLst>
            </a:pPr>
            <a:r>
              <a:rPr sz="900" dirty="0">
                <a:solidFill>
                  <a:srgbClr val="9C9F9C"/>
                </a:solidFill>
                <a:latin typeface="Calibri"/>
                <a:cs typeface="Calibri"/>
              </a:rPr>
              <a:t>,</a:t>
            </a:r>
            <a:r>
              <a:rPr sz="900" spc="-50" dirty="0">
                <a:solidFill>
                  <a:srgbClr val="9C9F9C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parents,</a:t>
            </a:r>
            <a:r>
              <a:rPr sz="900" spc="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Bf1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ea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need</a:t>
            </a:r>
            <a:r>
              <a:rPr sz="900" spc="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5D5D5D"/>
                </a:solidFill>
                <a:latin typeface="Calibri"/>
                <a:cs typeface="Calibri"/>
              </a:rPr>
              <a:t>lo</a:t>
            </a:r>
            <a:r>
              <a:rPr sz="900" spc="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900" spc="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787878"/>
                </a:solidFill>
                <a:latin typeface="Calibri"/>
                <a:cs typeface="Calibri"/>
              </a:rPr>
              <a:t>out</a:t>
            </a:r>
            <a:r>
              <a:rPr sz="900" spc="-15" dirty="0">
                <a:solidFill>
                  <a:srgbClr val="787878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5D5D5D"/>
                </a:solidFill>
                <a:latin typeface="Calibri"/>
                <a:cs typeface="Calibri"/>
              </a:rPr>
              <a:t>ol</a:t>
            </a:r>
            <a:r>
              <a:rPr sz="900" spc="-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lhe</a:t>
            </a:r>
            <a:r>
              <a:rPr sz="900" spc="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barns</a:t>
            </a:r>
            <a:r>
              <a:rPr sz="900" spc="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bafora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225" dirty="0">
                <a:solidFill>
                  <a:srgbClr val="9C9F9C"/>
                </a:solidFill>
                <a:latin typeface="Calibri"/>
                <a:cs typeface="Calibri"/>
              </a:rPr>
              <a:t>·</a:t>
            </a:r>
            <a:r>
              <a:rPr sz="900" spc="225" dirty="0">
                <a:solidFill>
                  <a:srgbClr val="505050"/>
                </a:solidFill>
                <a:latin typeface="Calibri"/>
                <a:cs typeface="Calibri"/>
              </a:rPr>
              <a:t>�</a:t>
            </a:r>
            <a:r>
              <a:rPr sz="900" spc="50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900" spc="-390" dirty="0">
                <a:solidFill>
                  <a:srgbClr val="5D5D5D"/>
                </a:solidFill>
                <a:latin typeface="Calibri"/>
                <a:cs typeface="Calibri"/>
              </a:rPr>
              <a:t>Bf1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4023" y="987552"/>
            <a:ext cx="2070100" cy="5797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5244" marR="5080" indent="-43180">
              <a:lnSpc>
                <a:spcPct val="82600"/>
              </a:lnSpc>
              <a:spcBef>
                <a:spcPts val="370"/>
              </a:spcBef>
              <a:tabLst>
                <a:tab pos="791210" algn="l"/>
                <a:tab pos="957580" algn="l"/>
              </a:tabLst>
            </a:pPr>
            <a:r>
              <a:rPr sz="900" spc="-40" dirty="0">
                <a:solidFill>
                  <a:srgbClr val="535353"/>
                </a:solidFill>
                <a:latin typeface="Calibri"/>
                <a:cs typeface="Calibri"/>
              </a:rPr>
              <a:t>Barn</a:t>
            </a:r>
            <a:r>
              <a:rPr sz="900" spc="4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ltou": </a:t>
            </a:r>
            <a:r>
              <a:rPr sz="900" spc="-60" dirty="0">
                <a:solidFill>
                  <a:srgbClr val="535353"/>
                </a:solidFill>
                <a:latin typeface="Calibri"/>
                <a:cs typeface="Calibri"/>
              </a:rPr>
              <a:t>The</a:t>
            </a:r>
            <a:r>
              <a:rPr sz="900" spc="10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35353"/>
                </a:solidFill>
                <a:latin typeface="Calibri"/>
                <a:cs typeface="Calibri"/>
              </a:rPr>
              <a:t>ba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	</a:t>
            </a:r>
            <a:r>
              <a:rPr sz="900" spc="-90" dirty="0">
                <a:solidFill>
                  <a:srgbClr val="535353"/>
                </a:solidFill>
                <a:latin typeface="Calibri"/>
                <a:cs typeface="Calibri"/>
              </a:rPr>
              <a:t>are</a:t>
            </a:r>
            <a:r>
              <a:rPr sz="900" spc="-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o</a:t>
            </a:r>
            <a:r>
              <a:rPr sz="900" spc="15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35353"/>
                </a:solidFill>
                <a:latin typeface="Calibri"/>
                <a:cs typeface="Calibri"/>
              </a:rPr>
              <a:t>an</a:t>
            </a:r>
            <a:r>
              <a:rPr sz="900" spc="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1300" b="0" spc="-315" dirty="0">
                <a:solidFill>
                  <a:srgbClr val="535353"/>
                </a:solidFill>
                <a:latin typeface="Ryo Clean PlusN EL"/>
                <a:cs typeface="Ryo Clean PlusN EL"/>
              </a:rPr>
              <a:t>rrom</a:t>
            </a:r>
            <a:r>
              <a:rPr sz="1300" b="0" spc="-80" dirty="0">
                <a:solidFill>
                  <a:srgbClr val="535353"/>
                </a:solidFill>
                <a:latin typeface="Ryo Clean PlusN EL"/>
                <a:cs typeface="Ryo Clean PlusN EL"/>
              </a:rPr>
              <a:t> </a:t>
            </a:r>
            <a:r>
              <a:rPr sz="900" spc="-110" dirty="0">
                <a:solidFill>
                  <a:srgbClr val="535353"/>
                </a:solidFill>
                <a:latin typeface="Calibri"/>
                <a:cs typeface="Calibri"/>
              </a:rPr>
              <a:t>6am</a:t>
            </a:r>
            <a:r>
              <a:rPr sz="900" spc="-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190" dirty="0">
                <a:solidFill>
                  <a:srgbClr val="535353"/>
                </a:solidFill>
                <a:latin typeface="Calibri"/>
                <a:cs typeface="Calibri"/>
              </a:rPr>
              <a:t>1o</a:t>
            </a:r>
            <a:r>
              <a:rPr sz="900" spc="8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254" dirty="0">
                <a:solidFill>
                  <a:srgbClr val="535353"/>
                </a:solidFill>
                <a:latin typeface="Calibri"/>
                <a:cs typeface="Calibri"/>
              </a:rPr>
              <a:t>1</a:t>
            </a:r>
            <a:r>
              <a:rPr sz="900" spc="-5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1300" b="0" spc="-285" dirty="0">
                <a:solidFill>
                  <a:srgbClr val="686868"/>
                </a:solidFill>
                <a:latin typeface="Ryo Clean PlusN EL"/>
                <a:cs typeface="Ryo Clean PlusN EL"/>
              </a:rPr>
              <a:t>OJxn</a:t>
            </a:r>
            <a:r>
              <a:rPr sz="1300" b="0" spc="-285" dirty="0">
                <a:solidFill>
                  <a:srgbClr val="919191"/>
                </a:solidFill>
                <a:latin typeface="Ryo Clean PlusN EL"/>
                <a:cs typeface="Ryo Clean PlusN EL"/>
              </a:rPr>
              <a:t>.</a:t>
            </a:r>
            <a:r>
              <a:rPr sz="1300" b="0" spc="-95" dirty="0">
                <a:solidFill>
                  <a:srgbClr val="919191"/>
                </a:solidFill>
                <a:latin typeface="Ryo Clean PlusN EL"/>
                <a:cs typeface="Ryo Clean PlusN EL"/>
              </a:rPr>
              <a:t> </a:t>
            </a:r>
            <a:r>
              <a:rPr sz="900" spc="-95" dirty="0">
                <a:solidFill>
                  <a:srgbClr val="666666"/>
                </a:solidFill>
                <a:latin typeface="Calibri"/>
                <a:cs typeface="Calibri"/>
              </a:rPr>
              <a:t>eed</a:t>
            </a:r>
            <a:r>
              <a:rPr sz="900" spc="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66666"/>
                </a:solidFill>
                <a:latin typeface="Calibri"/>
                <a:cs typeface="Calibri"/>
              </a:rPr>
              <a:t>lo</a:t>
            </a:r>
            <a:r>
              <a:rPr sz="900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66666"/>
                </a:solidFill>
                <a:latin typeface="Calibri"/>
                <a:cs typeface="Calibri"/>
              </a:rPr>
              <a:t>siB)'</a:t>
            </a:r>
            <a:r>
              <a:rPr sz="9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66666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900" spc="-125" dirty="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sz="900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66666"/>
                </a:solidFill>
                <a:latin typeface="Calibri"/>
                <a:cs typeface="Calibri"/>
              </a:rPr>
              <a:t>lhe</a:t>
            </a:r>
            <a:r>
              <a:rPr sz="900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ba</a:t>
            </a:r>
            <a:r>
              <a:rPr sz="900" spc="2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s</a:t>
            </a:r>
            <a:r>
              <a:rPr sz="900" spc="-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Calibri"/>
                <a:cs typeface="Calibri"/>
              </a:rPr>
              <a:t>open.</a:t>
            </a:r>
            <a:endParaRPr sz="900">
              <a:latin typeface="Calibri"/>
              <a:cs typeface="Calibri"/>
            </a:endParaRPr>
          </a:p>
          <a:p>
            <a:pPr marL="1177925">
              <a:lnSpc>
                <a:spcPct val="100000"/>
              </a:lnSpc>
              <a:spcBef>
                <a:spcPts val="844"/>
              </a:spcBef>
            </a:pPr>
            <a:r>
              <a:rPr sz="900" spc="-30" dirty="0">
                <a:solidFill>
                  <a:srgbClr val="575757"/>
                </a:solidFill>
                <a:latin typeface="Calibri"/>
                <a:cs typeface="Calibri"/>
              </a:rPr>
              <a:t>ve</a:t>
            </a:r>
            <a:r>
              <a:rPr sz="900" spc="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75757"/>
                </a:solidFill>
                <a:latin typeface="Calibri"/>
                <a:cs typeface="Calibri"/>
              </a:rPr>
              <a:t>arr,</a:t>
            </a:r>
            <a:r>
              <a:rPr sz="900" spc="-10" dirty="0">
                <a:solidFill>
                  <a:srgbClr val="575757"/>
                </a:solidFill>
                <a:latin typeface="Calibri"/>
                <a:cs typeface="Calibri"/>
              </a:rPr>
              <a:t> concerns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9784" y="1529460"/>
            <a:ext cx="1467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4440" algn="l"/>
              </a:tabLst>
            </a:pPr>
            <a:r>
              <a:rPr sz="900" spc="-10" dirty="0">
                <a:solidFill>
                  <a:srgbClr val="535353"/>
                </a:solidFill>
                <a:latin typeface="Calibri"/>
                <a:cs typeface="Calibri"/>
              </a:rPr>
              <a:t>ixn</a:t>
            </a:r>
            <a:r>
              <a:rPr sz="900" spc="-10" dirty="0">
                <a:solidFill>
                  <a:srgbClr val="909090"/>
                </a:solidFill>
                <a:latin typeface="Calibri"/>
                <a:cs typeface="Calibri"/>
              </a:rPr>
              <a:t>.</a:t>
            </a:r>
            <a:r>
              <a:rPr sz="900" spc="110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16161"/>
                </a:solidFill>
                <a:latin typeface="Calibri"/>
                <a:cs typeface="Calibri"/>
              </a:rPr>
              <a:t>Vol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85" dirty="0">
                <a:solidFill>
                  <a:srgbClr val="616161"/>
                </a:solidFill>
                <a:latin typeface="Calibri"/>
                <a:cs typeface="Calibri"/>
              </a:rPr>
              <a:t>ms</a:t>
            </a:r>
            <a:r>
              <a:rPr sz="900" spc="2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16161"/>
                </a:solidFill>
                <a:latin typeface="Calibri"/>
                <a:cs typeface="Calibri"/>
              </a:rPr>
              <a:t>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2103" y="1650110"/>
            <a:ext cx="84328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i="1" dirty="0">
                <a:solidFill>
                  <a:srgbClr val="616361"/>
                </a:solidFill>
                <a:latin typeface="Hypatia Sans Pro Light"/>
                <a:cs typeface="Hypatia Sans Pro Light"/>
              </a:rPr>
              <a:t>All</a:t>
            </a:r>
            <a:r>
              <a:rPr sz="800" b="0" i="1" spc="50" dirty="0">
                <a:solidFill>
                  <a:srgbClr val="616361"/>
                </a:solidFill>
                <a:latin typeface="Hypatia Sans Pro Light"/>
                <a:cs typeface="Hypatia Sans Pro Light"/>
              </a:rPr>
              <a:t> </a:t>
            </a:r>
            <a:r>
              <a:rPr sz="900" spc="-50" dirty="0">
                <a:solidFill>
                  <a:srgbClr val="616361"/>
                </a:solidFill>
                <a:latin typeface="Calibri"/>
                <a:cs typeface="Calibri"/>
              </a:rPr>
              <a:t>slells</a:t>
            </a:r>
            <a:r>
              <a:rPr sz="900" spc="3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16361"/>
                </a:solidFill>
                <a:latin typeface="Calibri"/>
                <a:cs typeface="Calibri"/>
              </a:rPr>
              <a:t>need</a:t>
            </a:r>
            <a:r>
              <a:rPr sz="900" spc="2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616361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616361"/>
                </a:solidFill>
                <a:latin typeface="Calibri"/>
                <a:cs typeface="Calibri"/>
              </a:rPr>
              <a:t>be</a:t>
            </a:r>
            <a:r>
              <a:rPr sz="900" spc="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16361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685"/>
              </a:spcBef>
              <a:tabLst>
                <a:tab pos="786765" algn="l"/>
              </a:tabLst>
            </a:pPr>
            <a:r>
              <a:rPr sz="900" dirty="0">
                <a:solidFill>
                  <a:srgbClr val="808085"/>
                </a:solidFill>
                <a:latin typeface="Calibri"/>
                <a:cs typeface="Calibri"/>
              </a:rPr>
              <a:t>h&lt;nc</a:t>
            </a:r>
            <a:r>
              <a:rPr sz="900" spc="320" dirty="0">
                <a:solidFill>
                  <a:srgbClr val="80808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808085"/>
                </a:solidFill>
                <a:latin typeface="Calibri"/>
                <a:cs typeface="Calibri"/>
              </a:rPr>
              <a:t>rail</a:t>
            </a:r>
            <a:r>
              <a:rPr sz="900" dirty="0">
                <a:solidFill>
                  <a:srgbClr val="808085"/>
                </a:solidFill>
                <a:latin typeface="Calibri"/>
                <a:cs typeface="Calibri"/>
              </a:rPr>
              <a:t>	</a:t>
            </a:r>
            <a:r>
              <a:rPr sz="1350" spc="-82" baseline="6172" dirty="0">
                <a:solidFill>
                  <a:srgbClr val="757576"/>
                </a:solidFill>
                <a:latin typeface="Calibri"/>
                <a:cs typeface="Calibri"/>
              </a:rPr>
              <a:t>e</a:t>
            </a:r>
            <a:endParaRPr sz="1350" baseline="6172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56780" y="1405635"/>
            <a:ext cx="6889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19"/>
              </a:lnSpc>
              <a:spcBef>
                <a:spcPts val="100"/>
              </a:spcBef>
            </a:pPr>
            <a:r>
              <a:rPr sz="900" spc="-60" dirty="0">
                <a:solidFill>
                  <a:srgbClr val="5E5E5E"/>
                </a:solidFill>
                <a:latin typeface="Calibri"/>
                <a:cs typeface="Calibri"/>
              </a:rPr>
              <a:t>ct</a:t>
            </a:r>
            <a:r>
              <a:rPr sz="900" spc="4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E5E5E"/>
                </a:solidFill>
                <a:latin typeface="Calibri"/>
                <a:cs typeface="Calibri"/>
              </a:rPr>
              <a:t>lhe</a:t>
            </a:r>
            <a:r>
              <a:rPr sz="900" spc="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E5E5E"/>
                </a:solidFill>
                <a:latin typeface="Calibri"/>
                <a:cs typeface="Calibri"/>
              </a:rPr>
              <a:t>oei</a:t>
            </a:r>
            <a:r>
              <a:rPr sz="900" spc="210" dirty="0">
                <a:solidFill>
                  <a:srgbClr val="5E5E5E"/>
                </a:solidFill>
                <a:latin typeface="Calibri"/>
                <a:cs typeface="Calibri"/>
              </a:rPr>
              <a:t>  </a:t>
            </a:r>
            <a:r>
              <a:rPr sz="900" spc="-55" dirty="0">
                <a:solidFill>
                  <a:srgbClr val="5E5E5E"/>
                </a:solidFill>
                <a:latin typeface="Calibri"/>
                <a:cs typeface="Calibri"/>
              </a:rPr>
              <a:t>and</a:t>
            </a:r>
            <a:endParaRPr sz="900">
              <a:latin typeface="Calibri"/>
              <a:cs typeface="Calibri"/>
            </a:endParaRPr>
          </a:p>
          <a:p>
            <a:pPr marL="368935">
              <a:lnSpc>
                <a:spcPts val="1019"/>
              </a:lnSpc>
            </a:pPr>
            <a:r>
              <a:rPr sz="900" spc="-25" dirty="0">
                <a:solidFill>
                  <a:srgbClr val="5E5E5E"/>
                </a:solidFill>
                <a:latin typeface="Calibri"/>
                <a:cs typeface="Calibri"/>
              </a:rPr>
              <a:t>che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6747" y="2065528"/>
            <a:ext cx="548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Each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hone</a:t>
            </a:r>
            <a:r>
              <a:rPr sz="600" spc="4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30" dirty="0">
                <a:solidFill>
                  <a:srgbClr val="6B6B6B"/>
                </a:solidFill>
                <a:latin typeface="Arial Black"/>
                <a:cs typeface="Arial Black"/>
              </a:rPr>
              <a:t>1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6367" y="2280158"/>
            <a:ext cx="4381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50" dirty="0">
                <a:solidFill>
                  <a:srgbClr val="4B4B4B"/>
                </a:solidFill>
                <a:latin typeface="Graphite Std"/>
                <a:cs typeface="Graphite Std"/>
              </a:rPr>
              <a:t>I</a:t>
            </a:r>
            <a:endParaRPr sz="750">
              <a:latin typeface="Graphite Std"/>
              <a:cs typeface="Graphite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9768" y="2189098"/>
            <a:ext cx="535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00" algn="l"/>
              </a:tabLst>
            </a:pP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60" dirty="0">
                <a:solidFill>
                  <a:srgbClr val="6B6B6B"/>
                </a:solidFill>
                <a:latin typeface="Arial Black"/>
                <a:cs typeface="Arial Black"/>
              </a:rPr>
              <a:t>II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door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4147" y="2038349"/>
            <a:ext cx="883919" cy="26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31300"/>
              </a:lnSpc>
              <a:spcBef>
                <a:spcPts val="100"/>
              </a:spcBef>
            </a:pP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orrcctly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sin</a:t>
            </a:r>
            <a:r>
              <a:rPr sz="600" spc="22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.</a:t>
            </a:r>
            <a:r>
              <a:rPr sz="600" spc="5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10" dirty="0">
                <a:solidFill>
                  <a:srgbClr val="6B6B6B"/>
                </a:solidFill>
                <a:latin typeface="Arial Black"/>
                <a:cs typeface="Arial Black"/>
              </a:rPr>
              <a:t>11</a:t>
            </a:r>
            <a:r>
              <a:rPr sz="600" spc="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opening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in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3783" y="2642870"/>
            <a:ext cx="2482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6D6D6D"/>
                </a:solidFill>
                <a:latin typeface="Arial Black"/>
                <a:cs typeface="Arial Black"/>
              </a:rPr>
              <a:t>nr,c,ds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8603" y="2587116"/>
            <a:ext cx="39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6D6D6D"/>
                </a:solidFill>
                <a:latin typeface="Arial Black"/>
                <a:cs typeface="Arial Black"/>
              </a:rPr>
              <a:t>·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61279" y="2753359"/>
            <a:ext cx="317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858685"/>
                </a:solidFill>
                <a:latin typeface="Arial Black"/>
                <a:cs typeface="Arial Black"/>
              </a:rPr>
              <a:t>st</a:t>
            </a:r>
            <a:r>
              <a:rPr sz="600" spc="-35" dirty="0">
                <a:solidFill>
                  <a:srgbClr val="6A6A6A"/>
                </a:solidFill>
                <a:latin typeface="Arial Black"/>
                <a:cs typeface="Arial Black"/>
              </a:rPr>
              <a:t>a</a:t>
            </a:r>
            <a:r>
              <a:rPr sz="600" spc="-35" dirty="0">
                <a:solidFill>
                  <a:srgbClr val="474747"/>
                </a:solidFill>
                <a:latin typeface="Arial Black"/>
                <a:cs typeface="Arial Black"/>
              </a:rPr>
              <a:t>l</a:t>
            </a:r>
            <a:r>
              <a:rPr sz="600" spc="-35" dirty="0">
                <a:solidFill>
                  <a:srgbClr val="858685"/>
                </a:solidFill>
                <a:latin typeface="Arial Black"/>
                <a:cs typeface="Arial Black"/>
              </a:rPr>
              <a:t>l,</a:t>
            </a:r>
            <a:r>
              <a:rPr sz="600" spc="5" dirty="0">
                <a:solidFill>
                  <a:srgbClr val="858685"/>
                </a:solidFill>
                <a:latin typeface="Arial Black"/>
                <a:cs typeface="Arial Black"/>
              </a:rPr>
              <a:t> </a:t>
            </a:r>
            <a:r>
              <a:rPr sz="600" spc="-165" dirty="0">
                <a:solidFill>
                  <a:srgbClr val="6A6A6A"/>
                </a:solidFill>
                <a:latin typeface="Arial Black"/>
                <a:cs typeface="Arial Black"/>
              </a:rPr>
              <a:t>11n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8915" y="2421001"/>
            <a:ext cx="1826260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  <a:tabLst>
                <a:tab pos="855980" algn="l"/>
                <a:tab pos="1208405" algn="l"/>
              </a:tabLst>
            </a:pPr>
            <a:r>
              <a:rPr sz="600" spc="-100" dirty="0">
                <a:solidFill>
                  <a:srgbClr val="676767"/>
                </a:solidFill>
                <a:latin typeface="Arial Black"/>
                <a:cs typeface="Arial Black"/>
              </a:rPr>
              <a:t>c</a:t>
            </a:r>
            <a:r>
              <a:rPr sz="600" spc="3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a�</a:t>
            </a:r>
            <a:r>
              <a:rPr sz="600" dirty="0">
                <a:solidFill>
                  <a:srgbClr val="848484"/>
                </a:solidFill>
                <a:latin typeface="Arial Black"/>
                <a:cs typeface="Arial Black"/>
              </a:rPr>
              <a:t>Ddi</a:t>
            </a:r>
            <a:r>
              <a:rPr sz="600" spc="160" dirty="0">
                <a:solidFill>
                  <a:srgbClr val="848484"/>
                </a:solidFill>
                <a:latin typeface="Arial Black"/>
                <a:cs typeface="Arial Black"/>
              </a:rPr>
              <a:t>  </a:t>
            </a:r>
            <a:r>
              <a:rPr sz="600" spc="-10" dirty="0">
                <a:solidFill>
                  <a:srgbClr val="676767"/>
                </a:solidFill>
                <a:latin typeface="Arial Black"/>
                <a:cs typeface="Arial Black"/>
              </a:rPr>
              <a:t>to</a:t>
            </a:r>
            <a:r>
              <a:rPr sz="600" spc="-2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76767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	</a:t>
            </a:r>
            <a:r>
              <a:rPr sz="600" spc="-100" dirty="0">
                <a:solidFill>
                  <a:srgbClr val="676767"/>
                </a:solidFill>
                <a:latin typeface="Arial Black"/>
                <a:cs typeface="Arial Black"/>
              </a:rPr>
              <a:t>·</a:t>
            </a:r>
            <a:r>
              <a:rPr sz="600" spc="-14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65" dirty="0">
                <a:solidFill>
                  <a:srgbClr val="676767"/>
                </a:solidFill>
                <a:latin typeface="Arial Black"/>
                <a:cs typeface="Arial Black"/>
              </a:rPr>
              <a:t>a_</a:t>
            </a:r>
            <a:r>
              <a:rPr sz="600" spc="20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76767"/>
                </a:solidFill>
                <a:latin typeface="Arial Black"/>
                <a:cs typeface="Arial Black"/>
              </a:rPr>
              <a:t>m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	a</a:t>
            </a:r>
            <a:r>
              <a:rPr sz="600" spc="215" dirty="0">
                <a:solidFill>
                  <a:srgbClr val="676767"/>
                </a:solidFill>
                <a:latin typeface="Arial Black"/>
                <a:cs typeface="Arial Black"/>
              </a:rPr>
              <a:t>  </a:t>
            </a:r>
            <a:r>
              <a:rPr sz="600" spc="-65" dirty="0">
                <a:solidFill>
                  <a:srgbClr val="676767"/>
                </a:solidFill>
                <a:latin typeface="Arial Black"/>
                <a:cs typeface="Arial Black"/>
              </a:rPr>
              <a:t>ID</a:t>
            </a:r>
            <a:r>
              <a:rPr sz="600" spc="1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676767"/>
                </a:solidFill>
                <a:latin typeface="Arial Black"/>
                <a:cs typeface="Arial Black"/>
              </a:rPr>
              <a:t>oo</a:t>
            </a:r>
            <a:r>
              <a:rPr sz="600" spc="-1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76767"/>
                </a:solidFill>
                <a:latin typeface="Arial Black"/>
                <a:cs typeface="Arial Black"/>
              </a:rPr>
              <a:t>tbe</a:t>
            </a:r>
            <a:endParaRPr sz="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Arial Black"/>
              <a:cs typeface="Arial Black"/>
            </a:endParaRPr>
          </a:p>
          <a:p>
            <a:pPr marL="12700" marR="5080" indent="-18415" algn="ctr">
              <a:lnSpc>
                <a:spcPct val="121100"/>
              </a:lnSpc>
              <a:tabLst>
                <a:tab pos="861694" algn="l"/>
              </a:tabLst>
            </a:pPr>
            <a:r>
              <a:rPr sz="600" spc="-40" dirty="0">
                <a:solidFill>
                  <a:srgbClr val="6D6D6D"/>
                </a:solidFill>
                <a:latin typeface="Arial Black"/>
                <a:cs typeface="Arial Black"/>
              </a:rPr>
              <a:t>l!d</a:t>
            </a:r>
            <a:r>
              <a:rPr sz="600" spc="5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D6D6D"/>
                </a:solidFill>
                <a:latin typeface="Arial Black"/>
                <a:cs typeface="Arial Black"/>
              </a:rPr>
              <a:t>inllo</a:t>
            </a:r>
            <a:r>
              <a:rPr sz="600" spc="4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-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D6D6D"/>
                </a:solidFill>
                <a:latin typeface="Arial Black"/>
                <a:cs typeface="Arial Black"/>
              </a:rPr>
              <a:t>bn,a</a:t>
            </a:r>
            <a:r>
              <a:rPr sz="600" spc="6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35" dirty="0">
                <a:solidFill>
                  <a:srgbClr val="6D6D6D"/>
                </a:solidFill>
                <a:latin typeface="Arial Black"/>
                <a:cs typeface="Arial Black"/>
              </a:rPr>
              <a:t>11.1me</a:t>
            </a:r>
            <a:r>
              <a:rPr sz="600" spc="2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D6D6D"/>
                </a:solidFill>
                <a:latin typeface="Arial Black"/>
                <a:cs typeface="Arial Black"/>
              </a:rPr>
              <a:t>platr</a:t>
            </a:r>
            <a:r>
              <a:rPr sz="600" spc="7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225" dirty="0">
                <a:solidFill>
                  <a:srgbClr val="6D6D6D"/>
                </a:solidFill>
                <a:latin typeface="Arial Black"/>
                <a:cs typeface="Arial Black"/>
              </a:rPr>
              <a:t>1111</a:t>
            </a:r>
            <a:r>
              <a:rPr sz="600" spc="3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1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D6D6D"/>
                </a:solidFill>
                <a:latin typeface="Arial Black"/>
                <a:cs typeface="Arial Black"/>
              </a:rPr>
              <a:t>door</a:t>
            </a:r>
            <a:r>
              <a:rPr sz="600" spc="-4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D6D6D"/>
                </a:solidFill>
                <a:latin typeface="Arial Black"/>
                <a:cs typeface="Arial Black"/>
              </a:rPr>
              <a:t>of</a:t>
            </a:r>
            <a:r>
              <a:rPr sz="600" spc="-11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50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A6A6A"/>
                </a:solidFill>
                <a:latin typeface="Arial Black"/>
                <a:cs typeface="Arial Black"/>
              </a:rPr>
              <a:t>lnfomutio11</a:t>
            </a:r>
            <a:r>
              <a:rPr sz="600" spc="30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 Black"/>
                <a:cs typeface="Arial Black"/>
              </a:rPr>
              <a:t>form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uld</a:t>
            </a:r>
            <a:r>
              <a:rPr sz="600" spc="33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70" dirty="0">
                <a:solidFill>
                  <a:srgbClr val="6A6A6A"/>
                </a:solidFill>
                <a:latin typeface="Arial Black"/>
                <a:cs typeface="Arial Black"/>
              </a:rPr>
              <a:t>e</a:t>
            </a:r>
            <a:r>
              <a:rPr sz="600" spc="-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raid</a:t>
            </a:r>
            <a:r>
              <a:rPr sz="600" spc="235" dirty="0">
                <a:solidFill>
                  <a:srgbClr val="6A6A6A"/>
                </a:solidFill>
                <a:latin typeface="Arial Black"/>
                <a:cs typeface="Arial Black"/>
              </a:rPr>
              <a:t>  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com</a:t>
            </a:r>
            <a:r>
              <a:rPr sz="600" spc="260" dirty="0">
                <a:solidFill>
                  <a:srgbClr val="6A6A6A"/>
                </a:solidFill>
                <a:latin typeface="Arial Black"/>
                <a:cs typeface="Arial Black"/>
              </a:rPr>
              <a:t>  </a:t>
            </a:r>
            <a:r>
              <a:rPr sz="600" spc="-25" dirty="0">
                <a:solidFill>
                  <a:srgbClr val="6A6A6A"/>
                </a:solidFill>
                <a:latin typeface="Arial Black"/>
                <a:cs typeface="Arial Black"/>
              </a:rPr>
              <a:t>tly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0645" y="3137408"/>
            <a:ext cx="66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A5A"/>
                </a:solidFill>
                <a:latin typeface="Calibri"/>
                <a:cs typeface="Calibri"/>
              </a:rPr>
              <a:t>acit</a:t>
            </a:r>
            <a:r>
              <a:rPr sz="900" spc="280" dirty="0">
                <a:solidFill>
                  <a:srgbClr val="585A5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585A5A"/>
                </a:solidFill>
                <a:latin typeface="Calibri"/>
                <a:cs typeface="Calibri"/>
              </a:rPr>
              <a:t>.a</a:t>
            </a:r>
            <a:r>
              <a:rPr sz="900" spc="70" dirty="0">
                <a:solidFill>
                  <a:srgbClr val="585A5A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85A5A"/>
                </a:solidFill>
                <a:latin typeface="Calibri"/>
                <a:cs typeface="Calibri"/>
              </a:rPr>
              <a:t>SBmDle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3315" y="3153028"/>
            <a:ext cx="10267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045" algn="l"/>
                <a:tab pos="466725" algn="l"/>
                <a:tab pos="721360" algn="l"/>
                <a:tab pos="955675" algn="l"/>
              </a:tabLst>
            </a:pPr>
            <a:r>
              <a:rPr sz="3200" b="1" spc="-49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50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37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7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50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1279" y="2865120"/>
            <a:ext cx="1094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and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fit</a:t>
            </a:r>
            <a:r>
              <a:rPr sz="600" spc="-3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bchmd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du: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slall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35" dirty="0">
                <a:solidFill>
                  <a:srgbClr val="6B6B6B"/>
                </a:solidFill>
                <a:latin typeface="Arial Black"/>
                <a:cs typeface="Arial Black"/>
              </a:rPr>
              <a:t>an!.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9403" y="2926460"/>
            <a:ext cx="1200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5" dirty="0">
                <a:solidFill>
                  <a:srgbClr val="807979"/>
                </a:solidFill>
                <a:latin typeface="Times New Roman"/>
                <a:cs typeface="Times New Roman"/>
              </a:rPr>
              <a:t>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6140" y="2987294"/>
            <a:ext cx="21602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785" algn="l"/>
                <a:tab pos="2075814" algn="l"/>
              </a:tabLst>
            </a:pPr>
            <a:r>
              <a:rPr sz="600" spc="-90" dirty="0">
                <a:solidFill>
                  <a:srgbClr val="6B6B6B"/>
                </a:solidFill>
                <a:latin typeface="Arial Black"/>
                <a:cs typeface="Arial Black"/>
              </a:rPr>
              <a:t>uJd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 be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hu.n</a:t>
            </a:r>
            <a:r>
              <a:rPr sz="600" spc="26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rmg,;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on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55" dirty="0">
                <a:solidFill>
                  <a:srgbClr val="6B6B6B"/>
                </a:solidFill>
                <a:latin typeface="Arial Black"/>
                <a:cs typeface="Arial Black"/>
              </a:rPr>
              <a:t>It</a:t>
            </a:r>
            <a:r>
              <a:rPr sz="600" spc="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wall</a:t>
            </a:r>
            <a:r>
              <a:rPr sz="600" spc="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of</a:t>
            </a:r>
            <a:r>
              <a:rPr sz="600" spc="-10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IL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25007" y="3082924"/>
            <a:ext cx="420370" cy="25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24300"/>
              </a:lnSpc>
              <a:spcBef>
                <a:spcPts val="100"/>
              </a:spcBef>
            </a:pPr>
            <a:r>
              <a:rPr sz="600" spc="95" dirty="0">
                <a:solidFill>
                  <a:srgbClr val="6E6E6E"/>
                </a:solidFill>
                <a:latin typeface="Arial Black"/>
                <a:cs typeface="Arial Black"/>
              </a:rPr>
              <a:t>nn</a:t>
            </a:r>
            <a:r>
              <a:rPr sz="600" spc="-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E6E6E"/>
                </a:solidFill>
                <a:latin typeface="Arial Black"/>
                <a:cs typeface="Arial Black"/>
              </a:rPr>
              <a:t>two</a:t>
            </a:r>
            <a:r>
              <a:rPr sz="600" spc="1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E6E6E"/>
                </a:solidFill>
                <a:latin typeface="Arial Black"/>
                <a:cs typeface="Arial Black"/>
              </a:rPr>
              <a:t>w</a:t>
            </a:r>
            <a:r>
              <a:rPr sz="600" spc="5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g</a:t>
            </a:r>
            <a:r>
              <a:rPr sz="600" spc="265" dirty="0">
                <a:solidFill>
                  <a:srgbClr val="696969"/>
                </a:solidFill>
                <a:latin typeface="Arial Black"/>
                <a:cs typeface="Arial Black"/>
              </a:rPr>
              <a:t>  </a:t>
            </a:r>
            <a:r>
              <a:rPr sz="600" spc="-30" dirty="0">
                <a:solidFill>
                  <a:srgbClr val="696969"/>
                </a:solidFill>
                <a:latin typeface="Arial Black"/>
                <a:cs typeface="Arial Black"/>
              </a:rPr>
              <a:t>t</a:t>
            </a:r>
            <a:r>
              <a:rPr sz="600" spc="-3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96969"/>
                </a:solidFill>
                <a:latin typeface="Arial Black"/>
                <a:cs typeface="Arial Black"/>
              </a:rPr>
              <a:t>w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3131" y="3091687"/>
            <a:ext cx="1581150" cy="24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20300"/>
              </a:lnSpc>
              <a:spcBef>
                <a:spcPts val="100"/>
              </a:spcBef>
            </a:pPr>
            <a:r>
              <a:rPr sz="600" spc="345" dirty="0">
                <a:solidFill>
                  <a:srgbClr val="6E6E6E"/>
                </a:solidFill>
                <a:latin typeface="Arial Black"/>
                <a:cs typeface="Arial Black"/>
              </a:rPr>
              <a:t>m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E6E6E"/>
                </a:solidFill>
                <a:latin typeface="Arial Black"/>
                <a:cs typeface="Arial Black"/>
              </a:rPr>
              <a:t>hu.n</a:t>
            </a:r>
            <a:r>
              <a:rPr sz="600" spc="35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65" dirty="0">
                <a:solidFill>
                  <a:srgbClr val="6E6E6E"/>
                </a:solidFill>
                <a:latin typeface="Arial Black"/>
                <a:cs typeface="Arial Black"/>
              </a:rPr>
              <a:t>at</a:t>
            </a:r>
            <a:r>
              <a:rPr sz="60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E6E6E"/>
                </a:solidFill>
                <a:latin typeface="Arial Black"/>
                <a:cs typeface="Arial Black"/>
              </a:rPr>
              <a:t>tbe</a:t>
            </a:r>
            <a:r>
              <a:rPr sz="600" spc="8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E6E6E"/>
                </a:solidFill>
                <a:latin typeface="Arial Black"/>
                <a:cs typeface="Arial Black"/>
              </a:rPr>
              <a:t>&amp;ont</a:t>
            </a:r>
            <a:r>
              <a:rPr sz="600" spc="-2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or</a:t>
            </a:r>
            <a:r>
              <a:rPr sz="600" spc="-9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130" dirty="0">
                <a:solidFill>
                  <a:srgbClr val="6E6E6E"/>
                </a:solidFill>
                <a:latin typeface="Arial Black"/>
                <a:cs typeface="Arial Black"/>
              </a:rPr>
              <a:t>11,e</a:t>
            </a:r>
            <a:r>
              <a:rPr sz="600" spc="1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sall</a:t>
            </a:r>
            <a:r>
              <a:rPr sz="600" spc="260" dirty="0">
                <a:solidFill>
                  <a:srgbClr val="6E6E6E"/>
                </a:solidFill>
                <a:latin typeface="Arial Black"/>
                <a:cs typeface="Arial Black"/>
              </a:rPr>
              <a:t>  </a:t>
            </a:r>
            <a:r>
              <a:rPr sz="600" spc="-100" dirty="0">
                <a:solidFill>
                  <a:srgbClr val="6E6E6E"/>
                </a:solidFill>
                <a:latin typeface="Arial Black"/>
                <a:cs typeface="Arial Black"/>
              </a:rPr>
              <a:t>n</a:t>
            </a:r>
            <a:r>
              <a:rPr sz="60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45" dirty="0">
                <a:solidFill>
                  <a:srgbClr val="6E6E6E"/>
                </a:solidFill>
                <a:latin typeface="Arial Black"/>
                <a:cs typeface="Arial Black"/>
              </a:rPr>
              <a:t>safe</a:t>
            </a:r>
            <a:r>
              <a:rPr sz="600" spc="5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od</a:t>
            </a:r>
            <a:r>
              <a:rPr sz="600" spc="-4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96969"/>
                </a:solidFill>
                <a:latin typeface="Arial Black"/>
                <a:cs typeface="Arial Black"/>
              </a:rPr>
              <a:t>Ide:</a:t>
            </a:r>
            <a:r>
              <a:rPr sz="600" spc="29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96969"/>
                </a:solidFill>
                <a:latin typeface="Arial Black"/>
                <a:cs typeface="Arial Black"/>
              </a:rPr>
              <a:t>to </a:t>
            </a:r>
            <a:r>
              <a:rPr sz="600" spc="-130" dirty="0">
                <a:solidFill>
                  <a:srgbClr val="696969"/>
                </a:solidFill>
                <a:latin typeface="Arial Black"/>
                <a:cs typeface="Arial Black"/>
              </a:rPr>
              <a:t>h11ve</a:t>
            </a:r>
            <a:r>
              <a:rPr sz="600" spc="2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96969"/>
                </a:solidFill>
                <a:latin typeface="Arial Black"/>
                <a:cs typeface="Arial Black"/>
              </a:rPr>
              <a:t>cxtr.l</a:t>
            </a:r>
            <a:r>
              <a:rPr sz="600" spc="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20" dirty="0">
                <a:solidFill>
                  <a:srgbClr val="696969"/>
                </a:solidFill>
                <a:latin typeface="Arial Black"/>
                <a:cs typeface="Arial Black"/>
              </a:rPr>
              <a:t>w11re</a:t>
            </a:r>
            <a:r>
              <a:rPr sz="600" spc="-120" dirty="0">
                <a:solidFill>
                  <a:srgbClr val="474747"/>
                </a:solidFill>
                <a:latin typeface="Arial Black"/>
                <a:cs typeface="Arial Black"/>
              </a:rPr>
              <a:t>r</a:t>
            </a:r>
            <a:r>
              <a:rPr sz="600" spc="30" dirty="0">
                <a:solidFill>
                  <a:srgbClr val="474747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96969"/>
                </a:solidFill>
                <a:latin typeface="Arial Black"/>
                <a:cs typeface="Arial Black"/>
              </a:rPr>
              <a:t>buckets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32723" y="3564001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25" dirty="0">
                <a:solidFill>
                  <a:srgbClr val="808080"/>
                </a:solidFill>
                <a:latin typeface="Arial Black"/>
                <a:cs typeface="Arial Black"/>
              </a:rPr>
              <a:t>D4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54519" y="3412236"/>
            <a:ext cx="1454150" cy="5016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302895" algn="ctr">
              <a:lnSpc>
                <a:spcPct val="100000"/>
              </a:lnSpc>
              <a:spcBef>
                <a:spcPts val="335"/>
              </a:spcBef>
            </a:pPr>
            <a:r>
              <a:rPr sz="600" spc="-45" dirty="0">
                <a:solidFill>
                  <a:srgbClr val="686868"/>
                </a:solidFill>
                <a:latin typeface="Arial Black"/>
                <a:cs typeface="Arial Black"/>
              </a:rPr>
              <a:t>oth</a:t>
            </a:r>
            <a:r>
              <a:rPr sz="600" spc="-1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80" dirty="0">
                <a:solidFill>
                  <a:srgbClr val="686868"/>
                </a:solidFill>
                <a:latin typeface="Arial Black"/>
                <a:cs typeface="Arial Black"/>
              </a:rPr>
              <a:t>sidie</a:t>
            </a:r>
            <a:r>
              <a:rPr sz="600" spc="30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86868"/>
                </a:solidFill>
                <a:latin typeface="Arial Black"/>
                <a:cs typeface="Arial Black"/>
              </a:rPr>
              <a:t>facin</a:t>
            </a:r>
            <a:r>
              <a:rPr sz="600" spc="29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86868"/>
                </a:solidFill>
                <a:latin typeface="Arial Black"/>
                <a:cs typeface="Arial Black"/>
              </a:rPr>
              <a:t>the</a:t>
            </a:r>
            <a:r>
              <a:rPr sz="600" spc="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86868"/>
                </a:solidFill>
                <a:latin typeface="Arial Black"/>
                <a:cs typeface="Arial Black"/>
              </a:rPr>
              <a:t>horse.</a:t>
            </a:r>
            <a:endParaRPr sz="600">
              <a:latin typeface="Arial Black"/>
              <a:cs typeface="Arial Black"/>
            </a:endParaRPr>
          </a:p>
          <a:p>
            <a:pPr marR="250825" algn="ctr">
              <a:lnSpc>
                <a:spcPct val="100000"/>
              </a:lnSpc>
              <a:spcBef>
                <a:spcPts val="235"/>
              </a:spcBef>
            </a:pPr>
            <a:r>
              <a:rPr sz="600" spc="-70" dirty="0">
                <a:solidFill>
                  <a:srgbClr val="6B6B6B"/>
                </a:solidFill>
                <a:latin typeface="Arial Black"/>
                <a:cs typeface="Arial Black"/>
              </a:rPr>
              <a:t>e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tum</a:t>
            </a:r>
            <a:r>
              <a:rPr sz="600" spc="204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B6B6B"/>
                </a:solidFill>
                <a:latin typeface="Arial Black"/>
                <a:cs typeface="Arial Black"/>
              </a:rPr>
              <a:t>bigJi</a:t>
            </a:r>
            <a:r>
              <a:rPr sz="600" spc="-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enou</a:t>
            </a:r>
            <a:r>
              <a:rPr sz="600" spc="229" dirty="0">
                <a:solidFill>
                  <a:srgbClr val="6B6B6B"/>
                </a:solidFill>
                <a:latin typeface="Arial Black"/>
                <a:cs typeface="Arial Black"/>
              </a:rPr>
              <a:t>  </a:t>
            </a:r>
            <a:r>
              <a:rPr sz="600" spc="-70" dirty="0">
                <a:solidFill>
                  <a:srgbClr val="6B6B6B"/>
                </a:solidFill>
                <a:latin typeface="Arial Black"/>
                <a:cs typeface="Arial Black"/>
              </a:rPr>
              <a:t>Jo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85" dirty="0">
                <a:solidFill>
                  <a:srgbClr val="6B6B6B"/>
                </a:solidFill>
                <a:latin typeface="Arial Black"/>
                <a:cs typeface="Arial Black"/>
              </a:rPr>
              <a:t>a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horse</a:t>
            </a:r>
            <a:endParaRPr sz="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600">
              <a:latin typeface="Arial Black"/>
              <a:cs typeface="Arial Black"/>
            </a:endParaRPr>
          </a:p>
          <a:p>
            <a:pPr marL="345440">
              <a:lnSpc>
                <a:spcPct val="100000"/>
              </a:lnSpc>
              <a:tabLst>
                <a:tab pos="998219" algn="l"/>
                <a:tab pos="1348105" algn="l"/>
              </a:tabLst>
            </a:pPr>
            <a:r>
              <a:rPr sz="600" spc="-10" dirty="0">
                <a:solidFill>
                  <a:srgbClr val="6A6A6A"/>
                </a:solidFill>
                <a:latin typeface="Arial Black"/>
                <a:cs typeface="Arial Black"/>
              </a:rPr>
              <a:t>U</a:t>
            </a:r>
            <a:r>
              <a:rPr sz="600" spc="-10" dirty="0">
                <a:solidFill>
                  <a:srgbClr val="575757"/>
                </a:solidFill>
                <a:latin typeface="Arial Black"/>
                <a:cs typeface="Arial Black"/>
              </a:rPr>
              <a:t>n</a:t>
            </a:r>
            <a:r>
              <a:rPr sz="600" spc="-10" dirty="0">
                <a:solidFill>
                  <a:srgbClr val="6A6A6A"/>
                </a:solidFill>
                <a:latin typeface="Arial Black"/>
                <a:cs typeface="Arial Black"/>
              </a:rPr>
              <a:t>cx</a:t>
            </a:r>
            <a:r>
              <a:rPr sz="600" spc="-10" dirty="0">
                <a:solidFill>
                  <a:srgbClr val="8B8B8B"/>
                </a:solidFill>
                <a:latin typeface="Arial Black"/>
                <a:cs typeface="Arial Black"/>
              </a:rPr>
              <a:t>t</a:t>
            </a:r>
            <a:r>
              <a:rPr sz="600" dirty="0">
                <a:solidFill>
                  <a:srgbClr val="8B8B8B"/>
                </a:solidFill>
                <a:latin typeface="Arial Black"/>
                <a:cs typeface="Arial Black"/>
              </a:rPr>
              <a:t>	</a:t>
            </a:r>
            <a:r>
              <a:rPr sz="600" spc="-20" dirty="0">
                <a:solidFill>
                  <a:srgbClr val="6A6A6A"/>
                </a:solidFill>
                <a:latin typeface="Arial Black"/>
                <a:cs typeface="Arial Black"/>
              </a:rPr>
              <a:t>rand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</a:t>
            </a:r>
            <a:r>
              <a:rPr sz="600" spc="-65" dirty="0">
                <a:solidFill>
                  <a:srgbClr val="6A6A6A"/>
                </a:solidFill>
                <a:latin typeface="Arial Black"/>
                <a:cs typeface="Arial Black"/>
              </a:rPr>
              <a:t>iJy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919" y="4019677"/>
            <a:ext cx="1089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sz="600" spc="-50" dirty="0">
                <a:solidFill>
                  <a:srgbClr val="6A6A6A"/>
                </a:solidFill>
                <a:latin typeface="Arial Black"/>
                <a:cs typeface="Arial Black"/>
              </a:rPr>
              <a:t>unless</a:t>
            </a:r>
            <a:r>
              <a:rPr sz="600" spc="4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A6A6A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</a:t>
            </a:r>
            <a:r>
              <a:rPr sz="600" spc="-40" dirty="0">
                <a:solidFill>
                  <a:srgbClr val="666666"/>
                </a:solidFill>
                <a:latin typeface="Arial Black"/>
                <a:cs typeface="Arial Black"/>
              </a:rPr>
              <a:t>tnpcd</a:t>
            </a:r>
            <a:r>
              <a:rPr sz="600" spc="-5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66666"/>
                </a:solidFill>
                <a:latin typeface="Arial Black"/>
                <a:cs typeface="Arial Black"/>
              </a:rPr>
              <a:t>down.,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39971" y="5059045"/>
            <a:ext cx="751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  <a:tab pos="621665" algn="l"/>
              </a:tabLst>
            </a:pPr>
            <a:r>
              <a:rPr sz="900" spc="-25" dirty="0">
                <a:solidFill>
                  <a:srgbClr val="616161"/>
                </a:solidFill>
                <a:latin typeface="Calibri"/>
                <a:cs typeface="Calibri"/>
              </a:rPr>
              <a:t>Fil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50" dirty="0">
                <a:solidFill>
                  <a:srgbClr val="616161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45" dirty="0">
                <a:solidFill>
                  <a:srgbClr val="4B4B4B"/>
                </a:solidFill>
                <a:latin typeface="Calibri"/>
                <a:cs typeface="Calibri"/>
              </a:rPr>
              <a:t>,</a:t>
            </a:r>
            <a:r>
              <a:rPr sz="900" spc="-45" dirty="0">
                <a:solidFill>
                  <a:srgbClr val="878787"/>
                </a:solidFill>
                <a:latin typeface="Calibri"/>
                <a:cs typeface="Calibri"/>
              </a:rPr>
              <a:t>(</a:t>
            </a:r>
            <a:r>
              <a:rPr sz="900" spc="-45" dirty="0">
                <a:solidFill>
                  <a:srgbClr val="616161"/>
                </a:solidFill>
                <a:latin typeface="Calibri"/>
                <a:cs typeface="Calibri"/>
              </a:rPr>
              <a:t>s</a:t>
            </a:r>
            <a:r>
              <a:rPr sz="900" spc="-45" dirty="0">
                <a:solidFill>
                  <a:srgbClr val="787878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34003" y="5302250"/>
            <a:ext cx="1511935" cy="2857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510" marR="5080" indent="-4445">
              <a:lnSpc>
                <a:spcPts val="969"/>
              </a:lnSpc>
              <a:spcBef>
                <a:spcPts val="220"/>
              </a:spcBef>
            </a:pPr>
            <a:r>
              <a:rPr sz="900" spc="-55" dirty="0">
                <a:solidFill>
                  <a:srgbClr val="5E5E5E"/>
                </a:solidFill>
                <a:latin typeface="Calibri"/>
                <a:cs typeface="Calibri"/>
              </a:rPr>
              <a:t>AIXI</a:t>
            </a:r>
            <a:r>
              <a:rPr sz="900" spc="5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5E5E5E"/>
                </a:solidFill>
                <a:latin typeface="Calibri"/>
                <a:cs typeface="Calibri"/>
              </a:rPr>
              <a:t>en</a:t>
            </a:r>
            <a:r>
              <a:rPr sz="900" spc="6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E5E5E"/>
                </a:solidFill>
                <a:latin typeface="Calibri"/>
                <a:cs typeface="Calibri"/>
              </a:rPr>
              <a:t>approprials</a:t>
            </a:r>
            <a:r>
              <a:rPr sz="900" spc="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5E5E5E"/>
                </a:solidFill>
                <a:latin typeface="Calibri"/>
                <a:cs typeface="Calibri"/>
              </a:rPr>
              <a:t>amo111lofbed</a:t>
            </a:r>
            <a:r>
              <a:rPr sz="900" spc="-114" dirty="0">
                <a:solidFill>
                  <a:srgbClr val="939393"/>
                </a:solidFill>
                <a:latin typeface="Calibri"/>
                <a:cs typeface="Calibri"/>
              </a:rPr>
              <a:t>-</a:t>
            </a:r>
            <a:r>
              <a:rPr sz="900" spc="459" dirty="0">
                <a:solidFill>
                  <a:srgbClr val="505050"/>
                </a:solidFill>
                <a:latin typeface="Calibri"/>
                <a:cs typeface="Calibri"/>
              </a:rPr>
              <a:t>� </a:t>
            </a:r>
            <a:r>
              <a:rPr sz="900" dirty="0">
                <a:solidFill>
                  <a:srgbClr val="5E5E5E"/>
                </a:solidFill>
                <a:latin typeface="Calibri"/>
                <a:cs typeface="Calibri"/>
              </a:rPr>
              <a:t>aose</a:t>
            </a:r>
            <a:r>
              <a:rPr sz="900" spc="4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E5E5E"/>
                </a:solidFill>
                <a:latin typeface="Calibri"/>
                <a:cs typeface="Calibri"/>
              </a:rPr>
              <a:t>doof</a:t>
            </a:r>
            <a:r>
              <a:rPr sz="900" spc="-10" dirty="0">
                <a:solidFill>
                  <a:srgbClr val="5E5E5E"/>
                </a:solidFill>
                <a:latin typeface="Calibri"/>
                <a:cs typeface="Calibri"/>
              </a:rPr>
              <a:t> secure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60695" y="4814316"/>
            <a:ext cx="617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is</a:t>
            </a:r>
            <a:r>
              <a:rPr sz="900" spc="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E5E5E"/>
                </a:solidFill>
                <a:latin typeface="Calibri"/>
                <a:cs typeface="Calibri"/>
              </a:rPr>
              <a:t>tutked</a:t>
            </a:r>
            <a:r>
              <a:rPr sz="900" spc="-1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E5E5E"/>
                </a:solidFill>
                <a:latin typeface="Calibri"/>
                <a:cs typeface="Calibri"/>
              </a:rPr>
              <a:t>in</a:t>
            </a:r>
            <a:r>
              <a:rPr sz="90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5E5E5E"/>
                </a:solidFill>
                <a:latin typeface="Calibri"/>
                <a:cs typeface="Calibri"/>
              </a:rPr>
              <a:t>aac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92500" y="4563491"/>
            <a:ext cx="1432560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950" b="1" spc="45" dirty="0">
                <a:solidFill>
                  <a:srgbClr val="393939"/>
                </a:solidFill>
                <a:latin typeface="Caflisch Script Pro Regular"/>
                <a:cs typeface="Caflisch Script Pro Regular"/>
              </a:rPr>
              <a:t>S.dllm</a:t>
            </a:r>
            <a:endParaRPr sz="950">
              <a:latin typeface="Caflisch Script Pro Regular"/>
              <a:cs typeface="Caflisch Script Pro Regular"/>
            </a:endParaRPr>
          </a:p>
          <a:p>
            <a:pPr marL="13970">
              <a:lnSpc>
                <a:spcPct val="100000"/>
              </a:lnSpc>
              <a:spcBef>
                <a:spcPts val="830"/>
              </a:spcBef>
            </a:pPr>
            <a:r>
              <a:rPr sz="900" spc="-114" dirty="0">
                <a:solidFill>
                  <a:srgbClr val="5A5A5A"/>
                </a:solidFill>
                <a:latin typeface="Calibri"/>
                <a:cs typeface="Calibri"/>
              </a:rPr>
              <a:t>Members</a:t>
            </a:r>
            <a:r>
              <a:rPr sz="900" spc="-2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A5A5A"/>
                </a:solidFill>
                <a:latin typeface="Calibri"/>
                <a:cs typeface="Calibri"/>
              </a:rPr>
              <a:t>are</a:t>
            </a:r>
            <a:r>
              <a:rPr sz="90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A5A5A"/>
                </a:solidFill>
                <a:latin typeface="Calibri"/>
                <a:cs typeface="Calibri"/>
              </a:rPr>
              <a:t>Al&amp;ponsi</a:t>
            </a:r>
            <a:r>
              <a:rPr sz="900" spc="13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100" dirty="0">
                <a:solidFill>
                  <a:srgbClr val="5A5A5A"/>
                </a:solidFill>
                <a:latin typeface="Calibri"/>
                <a:cs typeface="Calibri"/>
              </a:rPr>
              <a:t>le</a:t>
            </a:r>
            <a:r>
              <a:rPr sz="900" spc="1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315" dirty="0">
                <a:solidFill>
                  <a:srgbClr val="5A5A5A"/>
                </a:solidFill>
                <a:latin typeface="Calibri"/>
                <a:cs typeface="Calibri"/>
              </a:rPr>
              <a:t>for�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50" spc="-2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92500" y="5160898"/>
            <a:ext cx="7804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  <a:tabLst>
                <a:tab pos="358140" algn="l"/>
              </a:tabLst>
            </a:pPr>
            <a:r>
              <a:rPr sz="1575" spc="-37" baseline="264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575" baseline="2645" dirty="0">
                <a:solidFill>
                  <a:srgbClr val="807977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C5C5C"/>
                </a:solidFill>
                <a:latin typeface="Calibri"/>
                <a:cs typeface="Calibri"/>
              </a:rPr>
              <a:t>Oeanstall</a:t>
            </a:r>
            <a:endParaRPr sz="900">
              <a:latin typeface="Calibri"/>
              <a:cs typeface="Calibri"/>
            </a:endParaRPr>
          </a:p>
          <a:p>
            <a:pPr marL="12700" marR="663575" algn="just">
              <a:lnSpc>
                <a:spcPct val="76400"/>
              </a:lnSpc>
              <a:spcBef>
                <a:spcPts val="115"/>
              </a:spcBef>
            </a:pP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050" spc="500" dirty="0">
                <a:solidFill>
                  <a:srgbClr val="807977"/>
                </a:solidFill>
                <a:latin typeface="Calibri"/>
                <a:cs typeface="Calibri"/>
              </a:rPr>
              <a:t> </a:t>
            </a: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050" spc="500" dirty="0">
                <a:solidFill>
                  <a:srgbClr val="807977"/>
                </a:solidFill>
                <a:latin typeface="Calibri"/>
                <a:cs typeface="Calibri"/>
              </a:rPr>
              <a:t> </a:t>
            </a: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8447" y="5547359"/>
            <a:ext cx="187578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257300" algn="l"/>
              </a:tabLst>
            </a:pP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Check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	</a:t>
            </a:r>
            <a:r>
              <a:rPr sz="900" spc="-114" dirty="0">
                <a:solidFill>
                  <a:srgbClr val="5B5B5B"/>
                </a:solidFill>
                <a:latin typeface="Calibri"/>
                <a:cs typeface="Calibri"/>
              </a:rPr>
              <a:t>nke1s</a:t>
            </a:r>
            <a:r>
              <a:rPr sz="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5B5B5B"/>
                </a:solidFill>
                <a:latin typeface="Calibri"/>
                <a:cs typeface="Calibri"/>
              </a:rPr>
              <a:t>and</a:t>
            </a:r>
            <a:r>
              <a:rPr sz="900" spc="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aoc:e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	</a:t>
            </a:r>
            <a:r>
              <a:rPr sz="900" spc="-140" dirty="0">
                <a:solidFill>
                  <a:srgbClr val="9B9B9B"/>
                </a:solidFill>
                <a:latin typeface="Calibri"/>
                <a:cs typeface="Calibri"/>
              </a:rPr>
              <a:t>•</a:t>
            </a:r>
            <a:r>
              <a:rPr sz="900" spc="-140" dirty="0">
                <a:solidFill>
                  <a:srgbClr val="5B5B5B"/>
                </a:solidFill>
                <a:latin typeface="Calibri"/>
                <a:cs typeface="Calibri"/>
              </a:rPr>
              <a:t>es</a:t>
            </a:r>
            <a:r>
              <a:rPr sz="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5B5B5B"/>
                </a:solidFill>
                <a:latin typeface="Calibri"/>
                <a:cs typeface="Calibri"/>
              </a:rPr>
              <a:t>foq1roper</a:t>
            </a:r>
            <a:r>
              <a:rPr sz="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B5B5B"/>
                </a:solidFill>
                <a:latin typeface="Calibri"/>
                <a:cs typeface="Calibri"/>
              </a:rPr>
              <a:t>fit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94023" y="5901944"/>
            <a:ext cx="8851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404141"/>
                </a:solidFill>
                <a:latin typeface="Calibri"/>
                <a:cs typeface="Calibri"/>
              </a:rPr>
              <a:t>Emerg111cy</a:t>
            </a:r>
            <a:r>
              <a:rPr sz="900" spc="35" dirty="0">
                <a:solidFill>
                  <a:srgbClr val="404141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404141"/>
                </a:solidFill>
                <a:latin typeface="Calibri"/>
                <a:cs typeface="Calibri"/>
              </a:rPr>
              <a:t>Contacts</a:t>
            </a:r>
            <a:endParaRPr sz="9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840"/>
              </a:spcBef>
            </a:pP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FeirS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34966" y="6273291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6A6A6A"/>
                </a:solidFill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303" y="6392798"/>
            <a:ext cx="17335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25"/>
              </a:lnSpc>
              <a:spcBef>
                <a:spcPts val="100"/>
              </a:spcBef>
            </a:pPr>
            <a:r>
              <a:rPr sz="900" spc="-45" dirty="0">
                <a:solidFill>
                  <a:srgbClr val="686868"/>
                </a:solidFill>
                <a:latin typeface="Calibri"/>
                <a:cs typeface="Calibri"/>
              </a:rPr>
              <a:t>·sor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900" dirty="0">
                <a:solidFill>
                  <a:srgbClr val="6A6A6A"/>
                </a:solidFill>
                <a:latin typeface="Calibri"/>
                <a:cs typeface="Calibri"/>
              </a:rPr>
              <a:t>·</a:t>
            </a:r>
            <a:r>
              <a:rPr sz="900" spc="39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A6A6A"/>
                </a:solidFill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61790" y="6267450"/>
            <a:ext cx="542290" cy="5314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280035" indent="1270" algn="just">
              <a:lnSpc>
                <a:spcPct val="89600"/>
              </a:lnSpc>
              <a:spcBef>
                <a:spcPts val="210"/>
              </a:spcBef>
            </a:pPr>
            <a:r>
              <a:rPr sz="900" spc="-70" dirty="0">
                <a:solidFill>
                  <a:srgbClr val="6A6A6A"/>
                </a:solidFill>
                <a:latin typeface="Calibri"/>
                <a:cs typeface="Calibri"/>
              </a:rPr>
              <a:t>Sectio</a:t>
            </a:r>
            <a:r>
              <a:rPr sz="900" spc="50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86868"/>
                </a:solidFill>
                <a:latin typeface="Calibri"/>
                <a:cs typeface="Calibri"/>
              </a:rPr>
              <a:t>Sectio</a:t>
            </a:r>
            <a:r>
              <a:rPr sz="900" spc="50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A6A6A"/>
                </a:solidFill>
                <a:latin typeface="Calibri"/>
                <a:cs typeface="Calibri"/>
              </a:rPr>
              <a:t>Sectio</a:t>
            </a:r>
            <a:endParaRPr sz="900">
              <a:latin typeface="Calibri"/>
              <a:cs typeface="Calibri"/>
            </a:endParaRPr>
          </a:p>
          <a:p>
            <a:pPr marL="13970" algn="just">
              <a:lnSpc>
                <a:spcPts val="965"/>
              </a:lnSpc>
            </a:pP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Nig</a:t>
            </a:r>
            <a:r>
              <a:rPr sz="900" spc="3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06161"/>
                </a:solidFill>
                <a:latin typeface="Calibri"/>
                <a:cs typeface="Calibri"/>
              </a:rPr>
              <a:t>Checits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72759" y="6381622"/>
            <a:ext cx="521970" cy="4165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28930">
              <a:lnSpc>
                <a:spcPts val="869"/>
              </a:lnSpc>
              <a:spcBef>
                <a:spcPts val="300"/>
              </a:spcBef>
            </a:pPr>
            <a:r>
              <a:rPr sz="900" spc="-75" dirty="0">
                <a:solidFill>
                  <a:srgbClr val="6A666B"/>
                </a:solidFill>
                <a:latin typeface="Calibri"/>
                <a:cs typeface="Calibri"/>
              </a:rPr>
              <a:t>TBO</a:t>
            </a:r>
            <a:r>
              <a:rPr sz="900" spc="500" dirty="0">
                <a:solidFill>
                  <a:srgbClr val="6A666B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A666B"/>
                </a:solidFill>
                <a:latin typeface="Calibri"/>
                <a:cs typeface="Calibri"/>
              </a:rPr>
              <a:t>TBO</a:t>
            </a:r>
            <a:endParaRPr sz="900">
              <a:latin typeface="Calibri"/>
              <a:cs typeface="Calibri"/>
            </a:endParaRPr>
          </a:p>
          <a:p>
            <a:pPr marL="187325" indent="-109220">
              <a:lnSpc>
                <a:spcPct val="100000"/>
              </a:lnSpc>
              <a:spcBef>
                <a:spcPts val="55"/>
              </a:spcBef>
              <a:buChar char="•"/>
              <a:tabLst>
                <a:tab pos="187325" algn="l"/>
              </a:tabLst>
            </a:pPr>
            <a:r>
              <a:rPr sz="900" spc="-70" dirty="0">
                <a:solidFill>
                  <a:srgbClr val="5C5C5A"/>
                </a:solidFill>
                <a:latin typeface="Calibri"/>
                <a:cs typeface="Calibri"/>
              </a:rPr>
              <a:t>Mazzola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70752" y="5035677"/>
            <a:ext cx="121920" cy="6673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70" algn="just">
              <a:lnSpc>
                <a:spcPct val="80300"/>
              </a:lnSpc>
              <a:spcBef>
                <a:spcPts val="335"/>
              </a:spcBef>
            </a:pPr>
            <a:r>
              <a:rPr sz="1000" i="1" spc="-95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91732" y="4814189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555555"/>
                </a:solidFill>
                <a:latin typeface="Calibri"/>
                <a:cs typeface="Calibri"/>
              </a:rPr>
              <a:t>Please</a:t>
            </a:r>
            <a:r>
              <a:rPr sz="900" spc="30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55555"/>
                </a:solidFill>
                <a:latin typeface="Calibri"/>
                <a:cs typeface="Calibri"/>
              </a:rPr>
              <a:t>be</a:t>
            </a:r>
            <a:r>
              <a:rPr sz="900" spc="-10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900" spc="-125" dirty="0">
                <a:solidFill>
                  <a:srgbClr val="555555"/>
                </a:solidFill>
                <a:latin typeface="Calibri"/>
                <a:cs typeface="Calibri"/>
              </a:rPr>
              <a:t>&amp;l!Te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91503" y="5031613"/>
            <a:ext cx="40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5F5F5F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04507" y="6146419"/>
            <a:ext cx="571500" cy="29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ts val="1070"/>
              </a:lnSpc>
              <a:spcBef>
                <a:spcPts val="100"/>
              </a:spcBef>
            </a:pPr>
            <a:r>
              <a:rPr sz="900" spc="-70" dirty="0">
                <a:solidFill>
                  <a:srgbClr val="665C5B"/>
                </a:solidFill>
                <a:latin typeface="Calibri"/>
                <a:cs typeface="Calibri"/>
              </a:rPr>
              <a:t>425</a:t>
            </a:r>
            <a:r>
              <a:rPr sz="900" spc="30" dirty="0">
                <a:solidFill>
                  <a:srgbClr val="665C5B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F6F70"/>
                </a:solidFill>
                <a:latin typeface="Calibri"/>
                <a:cs typeface="Calibri"/>
              </a:rPr>
              <a:t>737</a:t>
            </a:r>
            <a:r>
              <a:rPr sz="900" spc="-70" dirty="0">
                <a:solidFill>
                  <a:srgbClr val="665C5B"/>
                </a:solidFill>
                <a:latin typeface="Calibri"/>
                <a:cs typeface="Calibri"/>
              </a:rPr>
              <a:t>-</a:t>
            </a:r>
            <a:r>
              <a:rPr sz="900" spc="-65" dirty="0">
                <a:solidFill>
                  <a:srgbClr val="6F6F70"/>
                </a:solidFill>
                <a:latin typeface="Calibri"/>
                <a:cs typeface="Calibri"/>
              </a:rPr>
              <a:t>2700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070"/>
              </a:lnSpc>
            </a:pPr>
            <a:r>
              <a:rPr sz="900" spc="-75" dirty="0">
                <a:solidFill>
                  <a:srgbClr val="6F6F70"/>
                </a:solidFill>
                <a:latin typeface="Calibri"/>
                <a:cs typeface="Calibri"/>
              </a:rPr>
              <a:t>425</a:t>
            </a:r>
            <a:r>
              <a:rPr sz="900" spc="10" dirty="0">
                <a:solidFill>
                  <a:srgbClr val="6F6F7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6F6F70"/>
                </a:solidFill>
                <a:latin typeface="Calibri"/>
                <a:cs typeface="Calibri"/>
              </a:rPr>
              <a:t>220-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0580" y="5095747"/>
            <a:ext cx="184150" cy="2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ts val="695"/>
              </a:lnSpc>
              <a:spcBef>
                <a:spcPts val="100"/>
              </a:spcBef>
            </a:pPr>
            <a:r>
              <a:rPr sz="600" spc="-45" dirty="0">
                <a:solidFill>
                  <a:srgbClr val="5F5F5F"/>
                </a:solidFill>
                <a:latin typeface="Arial"/>
                <a:cs typeface="Arial"/>
              </a:rPr>
              <a:t>iflT1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OJ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77047" y="5180710"/>
            <a:ext cx="523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585858"/>
                </a:solidFill>
                <a:latin typeface="Calibri"/>
                <a:cs typeface="Calibri"/>
              </a:rPr>
              <a:t>ng</a:t>
            </a: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85858"/>
                </a:solidFill>
                <a:latin typeface="Calibri"/>
                <a:cs typeface="Calibri"/>
              </a:rPr>
              <a:t>mecha</a:t>
            </a:r>
            <a:r>
              <a:rPr sz="90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07908" y="5303011"/>
            <a:ext cx="594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5B5B5B"/>
                </a:solidFill>
                <a:latin typeface="Calibri"/>
                <a:cs typeface="Calibri"/>
              </a:rPr>
              <a:t>and</a:t>
            </a:r>
            <a:r>
              <a:rPr sz="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B5B5B"/>
                </a:solidFill>
                <a:latin typeface="Calibri"/>
                <a:cs typeface="Calibri"/>
              </a:rPr>
              <a:t>slell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B5B5B"/>
                </a:solidFill>
                <a:latin typeface="Calibri"/>
                <a:cs typeface="Calibri"/>
              </a:rPr>
              <a:t>frame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88783" y="5425947"/>
            <a:ext cx="765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</a:tabLst>
            </a:pPr>
            <a:r>
              <a:rPr sz="900" spc="-85" dirty="0">
                <a:solidFill>
                  <a:srgbClr val="6B6B6B"/>
                </a:solidFill>
                <a:latin typeface="Calibri"/>
                <a:cs typeface="Calibri"/>
              </a:rPr>
              <a:t>eled&lt;ooic&gt;</a:t>
            </a:r>
            <a:r>
              <a:rPr sz="900" spc="1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B6B6B"/>
                </a:solidFill>
                <a:latin typeface="Calibri"/>
                <a:cs typeface="Calibri"/>
              </a:rPr>
              <a:t>or</a:t>
            </a:r>
            <a:r>
              <a:rPr sz="900" dirty="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6B6B6B"/>
                </a:solidFill>
                <a:latin typeface="Calibri"/>
                <a:cs typeface="Calibri"/>
              </a:rPr>
              <a:t>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33919" y="5546597"/>
            <a:ext cx="9601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5E5E5E"/>
                </a:solidFill>
                <a:latin typeface="Calibri"/>
                <a:cs typeface="Calibri"/>
              </a:rPr>
              <a:t>ables</a:t>
            </a:r>
            <a:r>
              <a:rPr sz="9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5E5E5E"/>
                </a:solidFill>
                <a:latin typeface="Calibri"/>
                <a:cs typeface="Calibri"/>
              </a:rPr>
              <a:t>from</a:t>
            </a:r>
            <a:r>
              <a:rPr sz="900" spc="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Iha</a:t>
            </a:r>
            <a:r>
              <a:rPr sz="900" spc="3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aisle</a:t>
            </a:r>
            <a:r>
              <a:rPr sz="90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E5E5E"/>
                </a:solidFill>
                <a:latin typeface="Calibri"/>
                <a:cs typeface="Calibri"/>
              </a:rPr>
              <a:t>way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41" y="103920"/>
            <a:ext cx="692785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95470" algn="l"/>
              </a:tabLst>
            </a:pPr>
            <a:r>
              <a:rPr sz="4300" dirty="0"/>
              <a:t>Hauling-In</a:t>
            </a:r>
            <a:r>
              <a:rPr sz="4300" spc="225" dirty="0"/>
              <a:t> </a:t>
            </a:r>
            <a:r>
              <a:rPr sz="4300" dirty="0"/>
              <a:t>a</a:t>
            </a:r>
            <a:r>
              <a:rPr sz="4300" spc="225" dirty="0"/>
              <a:t> </a:t>
            </a:r>
            <a:r>
              <a:rPr sz="4300" spc="-10" dirty="0"/>
              <a:t>Horse</a:t>
            </a:r>
            <a:r>
              <a:rPr sz="4300" dirty="0"/>
              <a:t>	</a:t>
            </a:r>
            <a:r>
              <a:rPr sz="3600" dirty="0"/>
              <a:t>–</a:t>
            </a:r>
            <a:r>
              <a:rPr sz="3600" spc="-20" dirty="0"/>
              <a:t> </a:t>
            </a:r>
            <a:r>
              <a:rPr sz="3600" spc="-10" dirty="0"/>
              <a:t>Changeover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2057" y="790956"/>
            <a:ext cx="5423535" cy="10255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90"/>
              </a:spcBef>
            </a:pPr>
            <a:r>
              <a:rPr sz="2000" spc="-10" dirty="0">
                <a:latin typeface="Calibri"/>
                <a:cs typeface="Calibri"/>
              </a:rPr>
              <a:t>Before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arrive,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4-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should…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0"/>
              </a:spcBef>
              <a:buFont typeface="Adobe Clean SemiCondensed"/>
              <a:buChar char="✓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(copy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digital)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Font typeface="Adobe Clean SemiCondensed"/>
              <a:buChar char="✓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0834" y="2046732"/>
            <a:ext cx="9544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turned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away;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Fair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Superintendent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425-737-</a:t>
            </a:r>
            <a:r>
              <a:rPr sz="2000" spc="-20" dirty="0">
                <a:latin typeface="Calibri"/>
                <a:cs typeface="Calibri"/>
              </a:rPr>
              <a:t>2700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503" y="1830323"/>
            <a:ext cx="10852785" cy="424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8650" algn="l"/>
              </a:tabLst>
            </a:pPr>
            <a:r>
              <a:rPr sz="2000" dirty="0">
                <a:latin typeface="Calibri"/>
                <a:cs typeface="Calibri"/>
              </a:rPr>
              <a:t>Enter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equestrian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179</a:t>
            </a:r>
            <a:r>
              <a:rPr sz="1950" baseline="25641" dirty="0">
                <a:latin typeface="Calibri"/>
                <a:cs typeface="Calibri"/>
              </a:rPr>
              <a:t>th</a:t>
            </a:r>
            <a:r>
              <a:rPr sz="1950" spc="187" baseline="25641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Avenue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5:30-</a:t>
            </a:r>
            <a:r>
              <a:rPr sz="2000" dirty="0">
                <a:latin typeface="Calibri"/>
                <a:cs typeface="Calibri"/>
              </a:rPr>
              <a:t>7:30pm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haul-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day.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Too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early,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buFont typeface="Calibri"/>
              <a:buAutoNum type="arabicPeriod"/>
            </a:pPr>
            <a:endParaRPr sz="2000" dirty="0">
              <a:latin typeface="Calibri"/>
              <a:cs typeface="Calibri"/>
            </a:endParaRPr>
          </a:p>
          <a:p>
            <a:pPr marL="628650" marR="222250" indent="-514350">
              <a:lnSpc>
                <a:spcPct val="67000"/>
              </a:lnSpc>
              <a:buAutoNum type="arabicPeriod"/>
              <a:tabLst>
                <a:tab pos="628650" algn="l"/>
              </a:tabLst>
            </a:pPr>
            <a:r>
              <a:rPr sz="2000" dirty="0">
                <a:latin typeface="Calibri"/>
                <a:cs typeface="Calibri"/>
              </a:rPr>
              <a:t>Follow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Fair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4-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volunteer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crews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trailers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into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Fair</a:t>
            </a:r>
            <a:r>
              <a:rPr sz="2000" spc="-10" dirty="0">
                <a:latin typeface="Calibri"/>
                <a:cs typeface="Calibri"/>
              </a:rPr>
              <a:t>grounds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 behind </a:t>
            </a:r>
            <a:r>
              <a:rPr sz="2000" dirty="0">
                <a:latin typeface="Calibri"/>
                <a:cs typeface="Calibri"/>
              </a:rPr>
              <a:t>barn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106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traffic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lot</a:t>
            </a:r>
            <a:endParaRPr sz="2000" dirty="0">
              <a:latin typeface="Calibri"/>
              <a:cs typeface="Calibri"/>
            </a:endParaRPr>
          </a:p>
          <a:p>
            <a:pPr marL="628015" indent="-51371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628015" algn="l"/>
              </a:tabLst>
            </a:pPr>
            <a:r>
              <a:rPr sz="2000" dirty="0">
                <a:latin typeface="Calibri"/>
                <a:cs typeface="Calibri"/>
              </a:rPr>
              <a:t>Driver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unloading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109</a:t>
            </a:r>
            <a:endParaRPr sz="2000" dirty="0">
              <a:latin typeface="Calibri"/>
              <a:cs typeface="Calibri"/>
            </a:endParaRPr>
          </a:p>
          <a:p>
            <a:pPr marL="628015" indent="-51371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628015" algn="l"/>
              </a:tabLst>
            </a:pPr>
            <a:r>
              <a:rPr sz="2000" dirty="0">
                <a:latin typeface="Calibri"/>
                <a:cs typeface="Calibri"/>
              </a:rPr>
              <a:t>Unload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horse(s)</a:t>
            </a:r>
            <a:endParaRPr sz="2000" dirty="0">
              <a:latin typeface="Calibri"/>
              <a:cs typeface="Calibri"/>
            </a:endParaRPr>
          </a:p>
          <a:p>
            <a:pPr marL="628650" marR="229235" indent="-514350">
              <a:lnSpc>
                <a:spcPct val="71000"/>
              </a:lnSpc>
              <a:spcBef>
                <a:spcPts val="985"/>
              </a:spcBef>
              <a:buAutoNum type="arabicPeriod"/>
              <a:tabLst>
                <a:tab pos="628650" algn="l"/>
              </a:tabLst>
            </a:pP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4-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leads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vet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109</a:t>
            </a:r>
            <a:endParaRPr sz="2000" dirty="0">
              <a:latin typeface="Calibri"/>
              <a:cs typeface="Calibri"/>
            </a:endParaRPr>
          </a:p>
          <a:p>
            <a:pPr marL="628015" indent="-51371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628015" algn="l"/>
              </a:tabLst>
            </a:pPr>
            <a:r>
              <a:rPr sz="2000" dirty="0">
                <a:latin typeface="Calibri"/>
                <a:cs typeface="Calibri"/>
              </a:rPr>
              <a:t>Driver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leaves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unloading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Fair</a:t>
            </a:r>
            <a:r>
              <a:rPr sz="2000" spc="-10" dirty="0">
                <a:latin typeface="Calibri"/>
                <a:cs typeface="Calibri"/>
              </a:rPr>
              <a:t>grounds</a:t>
            </a:r>
            <a:endParaRPr sz="2000" dirty="0">
              <a:latin typeface="Calibri"/>
              <a:cs typeface="Calibri"/>
            </a:endParaRPr>
          </a:p>
          <a:p>
            <a:pPr marL="628650" marR="43180" indent="-514350">
              <a:lnSpc>
                <a:spcPct val="71000"/>
              </a:lnSpc>
              <a:spcBef>
                <a:spcPts val="985"/>
              </a:spcBef>
              <a:buAutoNum type="arabicPeriod"/>
              <a:tabLst>
                <a:tab pos="628650" algn="l"/>
              </a:tabLst>
            </a:pPr>
            <a:r>
              <a:rPr sz="2000" dirty="0">
                <a:latin typeface="Calibri"/>
                <a:cs typeface="Calibri"/>
              </a:rPr>
              <a:t>Stand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keep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apart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petting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until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after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check</a:t>
            </a:r>
            <a:endParaRPr sz="2000" dirty="0">
              <a:latin typeface="Calibri"/>
              <a:cs typeface="Calibri"/>
            </a:endParaRPr>
          </a:p>
          <a:p>
            <a:pPr marL="628015" indent="-51371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628015" algn="l"/>
              </a:tabLst>
            </a:pP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lang="en-US" sz="2000" dirty="0">
                <a:latin typeface="Calibri"/>
                <a:cs typeface="Calibri"/>
              </a:rPr>
              <a:t> not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blankets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sleezies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shipping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boots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cool</a:t>
            </a:r>
            <a:endParaRPr sz="2000" dirty="0">
              <a:latin typeface="Calibri"/>
              <a:cs typeface="Calibri"/>
            </a:endParaRPr>
          </a:p>
          <a:p>
            <a:pPr marL="628015" indent="-51371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628015" algn="l"/>
              </a:tabLst>
            </a:pPr>
            <a:r>
              <a:rPr sz="2000" dirty="0">
                <a:latin typeface="Calibri"/>
                <a:cs typeface="Calibri"/>
              </a:rPr>
              <a:t>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UNLOAD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TACK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UNTIL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TRAILER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PARKED</a:t>
            </a:r>
            <a:r>
              <a:rPr lang="en-US" sz="2000" spc="-10" dirty="0">
                <a:latin typeface="Calibri"/>
                <a:cs typeface="Calibri"/>
              </a:rPr>
              <a:t> OUTSIDE THE FAIRGROUNDS</a:t>
            </a:r>
            <a:endParaRPr sz="2000" dirty="0">
              <a:latin typeface="Calibri"/>
              <a:cs typeface="Calibri"/>
            </a:endParaRPr>
          </a:p>
          <a:p>
            <a:pPr marL="628650" indent="-51435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28650" algn="l"/>
              </a:tabLst>
            </a:pPr>
            <a:r>
              <a:rPr sz="2000" spc="-10" dirty="0">
                <a:latin typeface="Calibri"/>
                <a:cs typeface="Calibri"/>
              </a:rPr>
              <a:t>EVERYONE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handling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footwear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(hard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lang="en-US" sz="2000" spc="-60" dirty="0">
                <a:latin typeface="Calibri"/>
                <a:cs typeface="Calibri"/>
              </a:rPr>
              <a:t>totally </a:t>
            </a:r>
            <a:r>
              <a:rPr sz="2000" dirty="0">
                <a:latin typeface="Calibri"/>
                <a:cs typeface="Calibri"/>
              </a:rPr>
              <a:t>enclosed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646" y="323278"/>
            <a:ext cx="1093031" cy="10930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7068" y="5764963"/>
            <a:ext cx="1314931" cy="10930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066" y="119919"/>
            <a:ext cx="5209632" cy="67380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76" y="481388"/>
            <a:ext cx="1093035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4818" y="5410409"/>
            <a:ext cx="1443893" cy="12002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69088" y="3146043"/>
            <a:ext cx="2606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C00000"/>
                </a:solidFill>
                <a:latin typeface="Calibri"/>
                <a:cs typeface="Calibri"/>
              </a:rPr>
              <a:t>Follow</a:t>
            </a:r>
            <a:r>
              <a:rPr sz="2800" b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r>
              <a:rPr sz="2800" b="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C00000"/>
                </a:solidFill>
                <a:latin typeface="Calibri"/>
                <a:cs typeface="Calibri"/>
              </a:rPr>
              <a:t>arrows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357" y="4508500"/>
            <a:ext cx="1494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203864"/>
                </a:solidFill>
                <a:latin typeface="Calibri"/>
                <a:cs typeface="Calibri"/>
              </a:rPr>
              <a:t>Trailers</a:t>
            </a:r>
            <a:r>
              <a:rPr sz="2800" spc="-90" dirty="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03864"/>
                </a:solidFill>
                <a:latin typeface="Calibri"/>
                <a:cs typeface="Calibri"/>
              </a:rPr>
              <a:t>^^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9248" y="3003550"/>
            <a:ext cx="523240" cy="431800"/>
            <a:chOff x="5579248" y="3003550"/>
            <a:chExt cx="523240" cy="431800"/>
          </a:xfrm>
        </p:grpSpPr>
        <p:sp>
          <p:nvSpPr>
            <p:cNvPr id="9" name="object 9"/>
            <p:cNvSpPr/>
            <p:nvPr/>
          </p:nvSpPr>
          <p:spPr>
            <a:xfrm>
              <a:off x="5585598" y="3009900"/>
              <a:ext cx="510540" cy="419100"/>
            </a:xfrm>
            <a:custGeom>
              <a:avLst/>
              <a:gdLst/>
              <a:ahLst/>
              <a:cxnLst/>
              <a:rect l="l" t="t" r="r" b="b"/>
              <a:pathLst>
                <a:path w="510539" h="419100">
                  <a:moveTo>
                    <a:pt x="405626" y="0"/>
                  </a:moveTo>
                  <a:lnTo>
                    <a:pt x="104773" y="0"/>
                  </a:lnTo>
                  <a:lnTo>
                    <a:pt x="0" y="209550"/>
                  </a:lnTo>
                  <a:lnTo>
                    <a:pt x="104773" y="419100"/>
                  </a:lnTo>
                  <a:lnTo>
                    <a:pt x="405626" y="419100"/>
                  </a:lnTo>
                  <a:lnTo>
                    <a:pt x="510401" y="209550"/>
                  </a:lnTo>
                  <a:lnTo>
                    <a:pt x="4056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5598" y="3009900"/>
              <a:ext cx="510540" cy="419100"/>
            </a:xfrm>
            <a:custGeom>
              <a:avLst/>
              <a:gdLst/>
              <a:ahLst/>
              <a:cxnLst/>
              <a:rect l="l" t="t" r="r" b="b"/>
              <a:pathLst>
                <a:path w="510539" h="419100">
                  <a:moveTo>
                    <a:pt x="0" y="209550"/>
                  </a:moveTo>
                  <a:lnTo>
                    <a:pt x="104774" y="0"/>
                  </a:lnTo>
                  <a:lnTo>
                    <a:pt x="405627" y="0"/>
                  </a:lnTo>
                  <a:lnTo>
                    <a:pt x="510402" y="209550"/>
                  </a:lnTo>
                  <a:lnTo>
                    <a:pt x="405627" y="419100"/>
                  </a:lnTo>
                  <a:lnTo>
                    <a:pt x="104774" y="419100"/>
                  </a:lnTo>
                  <a:lnTo>
                    <a:pt x="0" y="20955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11366" y="5976571"/>
            <a:ext cx="487045" cy="888365"/>
            <a:chOff x="4411366" y="5976571"/>
            <a:chExt cx="487045" cy="888365"/>
          </a:xfrm>
        </p:grpSpPr>
        <p:sp>
          <p:nvSpPr>
            <p:cNvPr id="12" name="object 12"/>
            <p:cNvSpPr/>
            <p:nvPr/>
          </p:nvSpPr>
          <p:spPr>
            <a:xfrm>
              <a:off x="4417716" y="5982921"/>
              <a:ext cx="474345" cy="875665"/>
            </a:xfrm>
            <a:custGeom>
              <a:avLst/>
              <a:gdLst/>
              <a:ahLst/>
              <a:cxnLst/>
              <a:rect l="l" t="t" r="r" b="b"/>
              <a:pathLst>
                <a:path w="474345" h="875665">
                  <a:moveTo>
                    <a:pt x="399764" y="0"/>
                  </a:moveTo>
                  <a:lnTo>
                    <a:pt x="228977" y="74016"/>
                  </a:lnTo>
                  <a:lnTo>
                    <a:pt x="290178" y="98208"/>
                  </a:lnTo>
                  <a:lnTo>
                    <a:pt x="0" y="832281"/>
                  </a:lnTo>
                  <a:lnTo>
                    <a:pt x="108265" y="875078"/>
                  </a:lnTo>
                  <a:lnTo>
                    <a:pt x="124610" y="875078"/>
                  </a:lnTo>
                  <a:lnTo>
                    <a:pt x="412579" y="146594"/>
                  </a:lnTo>
                  <a:lnTo>
                    <a:pt x="463296" y="146594"/>
                  </a:lnTo>
                  <a:lnTo>
                    <a:pt x="399764" y="0"/>
                  </a:lnTo>
                  <a:close/>
                </a:path>
                <a:path w="474345" h="875665">
                  <a:moveTo>
                    <a:pt x="463296" y="146594"/>
                  </a:moveTo>
                  <a:lnTo>
                    <a:pt x="412579" y="146594"/>
                  </a:lnTo>
                  <a:lnTo>
                    <a:pt x="473781" y="170786"/>
                  </a:lnTo>
                  <a:lnTo>
                    <a:pt x="463296" y="14659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7716" y="5982921"/>
              <a:ext cx="474345" cy="875665"/>
            </a:xfrm>
            <a:custGeom>
              <a:avLst/>
              <a:gdLst/>
              <a:ahLst/>
              <a:cxnLst/>
              <a:rect l="l" t="t" r="r" b="b"/>
              <a:pathLst>
                <a:path w="474345" h="87566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4610" y="875078"/>
                  </a:lnTo>
                </a:path>
                <a:path w="474345" h="875665">
                  <a:moveTo>
                    <a:pt x="108265" y="875078"/>
                  </a:move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994734" y="4783835"/>
            <a:ext cx="487045" cy="893444"/>
            <a:chOff x="4994734" y="4783835"/>
            <a:chExt cx="487045" cy="893444"/>
          </a:xfrm>
        </p:grpSpPr>
        <p:sp>
          <p:nvSpPr>
            <p:cNvPr id="15" name="object 15"/>
            <p:cNvSpPr/>
            <p:nvPr/>
          </p:nvSpPr>
          <p:spPr>
            <a:xfrm>
              <a:off x="5001084" y="4790185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399764" y="0"/>
                  </a:moveTo>
                  <a:lnTo>
                    <a:pt x="228977" y="74015"/>
                  </a:lnTo>
                  <a:lnTo>
                    <a:pt x="290178" y="98207"/>
                  </a:lnTo>
                  <a:lnTo>
                    <a:pt x="0" y="832280"/>
                  </a:lnTo>
                  <a:lnTo>
                    <a:pt x="122401" y="880665"/>
                  </a:lnTo>
                  <a:lnTo>
                    <a:pt x="412579" y="146593"/>
                  </a:lnTo>
                  <a:lnTo>
                    <a:pt x="473779" y="170785"/>
                  </a:lnTo>
                  <a:lnTo>
                    <a:pt x="3997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1084" y="4790185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2401" y="880666"/>
                  </a:ln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  <a:close/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48763" y="3702808"/>
            <a:ext cx="487045" cy="893444"/>
            <a:chOff x="5348763" y="3702808"/>
            <a:chExt cx="487045" cy="893444"/>
          </a:xfrm>
        </p:grpSpPr>
        <p:sp>
          <p:nvSpPr>
            <p:cNvPr id="18" name="object 18"/>
            <p:cNvSpPr/>
            <p:nvPr/>
          </p:nvSpPr>
          <p:spPr>
            <a:xfrm>
              <a:off x="5355113" y="3709158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399765" y="0"/>
                  </a:moveTo>
                  <a:lnTo>
                    <a:pt x="228978" y="74016"/>
                  </a:lnTo>
                  <a:lnTo>
                    <a:pt x="290178" y="98209"/>
                  </a:lnTo>
                  <a:lnTo>
                    <a:pt x="0" y="832281"/>
                  </a:lnTo>
                  <a:lnTo>
                    <a:pt x="122402" y="880666"/>
                  </a:lnTo>
                  <a:lnTo>
                    <a:pt x="412581" y="146594"/>
                  </a:lnTo>
                  <a:lnTo>
                    <a:pt x="473781" y="170787"/>
                  </a:lnTo>
                  <a:lnTo>
                    <a:pt x="39976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5113" y="3709158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2401" y="880666"/>
                  </a:ln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  <a:close/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59064" y="3026070"/>
            <a:ext cx="934085" cy="276225"/>
            <a:chOff x="4359064" y="3026070"/>
            <a:chExt cx="934085" cy="276225"/>
          </a:xfrm>
        </p:grpSpPr>
        <p:sp>
          <p:nvSpPr>
            <p:cNvPr id="21" name="object 21"/>
            <p:cNvSpPr/>
            <p:nvPr/>
          </p:nvSpPr>
          <p:spPr>
            <a:xfrm>
              <a:off x="4365414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0"/>
                  </a:moveTo>
                  <a:lnTo>
                    <a:pt x="0" y="131618"/>
                  </a:lnTo>
                  <a:lnTo>
                    <a:pt x="131617" y="263236"/>
                  </a:lnTo>
                  <a:lnTo>
                    <a:pt x="131617" y="197427"/>
                  </a:lnTo>
                  <a:lnTo>
                    <a:pt x="920963" y="197427"/>
                  </a:lnTo>
                  <a:lnTo>
                    <a:pt x="920963" y="65810"/>
                  </a:lnTo>
                  <a:lnTo>
                    <a:pt x="131617" y="65810"/>
                  </a:lnTo>
                  <a:lnTo>
                    <a:pt x="1316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65414" y="3032420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263236"/>
                  </a:moveTo>
                  <a:lnTo>
                    <a:pt x="0" y="131618"/>
                  </a:lnTo>
                  <a:lnTo>
                    <a:pt x="131617" y="0"/>
                  </a:lnTo>
                  <a:lnTo>
                    <a:pt x="131617" y="65809"/>
                  </a:lnTo>
                  <a:lnTo>
                    <a:pt x="920963" y="65809"/>
                  </a:lnTo>
                  <a:lnTo>
                    <a:pt x="920963" y="197427"/>
                  </a:lnTo>
                  <a:lnTo>
                    <a:pt x="131617" y="197427"/>
                  </a:lnTo>
                  <a:lnTo>
                    <a:pt x="131617" y="263236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043406" y="3026069"/>
            <a:ext cx="934085" cy="276225"/>
            <a:chOff x="3043406" y="3026069"/>
            <a:chExt cx="934085" cy="276225"/>
          </a:xfrm>
        </p:grpSpPr>
        <p:sp>
          <p:nvSpPr>
            <p:cNvPr id="24" name="object 24"/>
            <p:cNvSpPr/>
            <p:nvPr/>
          </p:nvSpPr>
          <p:spPr>
            <a:xfrm>
              <a:off x="3049756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0"/>
                  </a:moveTo>
                  <a:lnTo>
                    <a:pt x="0" y="131617"/>
                  </a:lnTo>
                  <a:lnTo>
                    <a:pt x="131617" y="263235"/>
                  </a:lnTo>
                  <a:lnTo>
                    <a:pt x="131617" y="197426"/>
                  </a:lnTo>
                  <a:lnTo>
                    <a:pt x="920963" y="197426"/>
                  </a:lnTo>
                  <a:lnTo>
                    <a:pt x="920963" y="65808"/>
                  </a:lnTo>
                  <a:lnTo>
                    <a:pt x="131617" y="65808"/>
                  </a:lnTo>
                  <a:lnTo>
                    <a:pt x="1316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9756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263236"/>
                  </a:moveTo>
                  <a:lnTo>
                    <a:pt x="0" y="131618"/>
                  </a:lnTo>
                  <a:lnTo>
                    <a:pt x="131617" y="0"/>
                  </a:lnTo>
                  <a:lnTo>
                    <a:pt x="131617" y="65809"/>
                  </a:lnTo>
                  <a:lnTo>
                    <a:pt x="920963" y="65809"/>
                  </a:lnTo>
                  <a:lnTo>
                    <a:pt x="920963" y="197427"/>
                  </a:lnTo>
                  <a:lnTo>
                    <a:pt x="131617" y="197427"/>
                  </a:lnTo>
                  <a:lnTo>
                    <a:pt x="131617" y="263236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493297" y="2234044"/>
            <a:ext cx="309245" cy="1068070"/>
            <a:chOff x="2493297" y="2234044"/>
            <a:chExt cx="309245" cy="1068070"/>
          </a:xfrm>
        </p:grpSpPr>
        <p:sp>
          <p:nvSpPr>
            <p:cNvPr id="27" name="object 27"/>
            <p:cNvSpPr/>
            <p:nvPr/>
          </p:nvSpPr>
          <p:spPr>
            <a:xfrm>
              <a:off x="2499647" y="2240394"/>
              <a:ext cx="296545" cy="1055370"/>
            </a:xfrm>
            <a:custGeom>
              <a:avLst/>
              <a:gdLst/>
              <a:ahLst/>
              <a:cxnLst/>
              <a:rect l="l" t="t" r="r" b="b"/>
              <a:pathLst>
                <a:path w="296544" h="1055370">
                  <a:moveTo>
                    <a:pt x="148099" y="0"/>
                  </a:moveTo>
                  <a:lnTo>
                    <a:pt x="0" y="148101"/>
                  </a:lnTo>
                  <a:lnTo>
                    <a:pt x="74049" y="148101"/>
                  </a:lnTo>
                  <a:lnTo>
                    <a:pt x="74049" y="1055262"/>
                  </a:lnTo>
                  <a:lnTo>
                    <a:pt x="222149" y="1055262"/>
                  </a:lnTo>
                  <a:lnTo>
                    <a:pt x="222149" y="148101"/>
                  </a:lnTo>
                  <a:lnTo>
                    <a:pt x="296199" y="148101"/>
                  </a:lnTo>
                  <a:lnTo>
                    <a:pt x="1480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9647" y="2240394"/>
              <a:ext cx="296545" cy="1055370"/>
            </a:xfrm>
            <a:custGeom>
              <a:avLst/>
              <a:gdLst/>
              <a:ahLst/>
              <a:cxnLst/>
              <a:rect l="l" t="t" r="r" b="b"/>
              <a:pathLst>
                <a:path w="296544" h="1055370">
                  <a:moveTo>
                    <a:pt x="0" y="148100"/>
                  </a:moveTo>
                  <a:lnTo>
                    <a:pt x="148100" y="0"/>
                  </a:lnTo>
                  <a:lnTo>
                    <a:pt x="296199" y="148100"/>
                  </a:lnTo>
                  <a:lnTo>
                    <a:pt x="222149" y="148100"/>
                  </a:lnTo>
                  <a:lnTo>
                    <a:pt x="222149" y="1055261"/>
                  </a:lnTo>
                  <a:lnTo>
                    <a:pt x="74049" y="1055261"/>
                  </a:lnTo>
                  <a:lnTo>
                    <a:pt x="74049" y="148100"/>
                  </a:lnTo>
                  <a:lnTo>
                    <a:pt x="0" y="14810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59000" y="1267077"/>
            <a:ext cx="1214755" cy="867410"/>
            <a:chOff x="1459000" y="1267077"/>
            <a:chExt cx="1214755" cy="867410"/>
          </a:xfrm>
        </p:grpSpPr>
        <p:sp>
          <p:nvSpPr>
            <p:cNvPr id="30" name="object 30"/>
            <p:cNvSpPr/>
            <p:nvPr/>
          </p:nvSpPr>
          <p:spPr>
            <a:xfrm>
              <a:off x="1465350" y="1273427"/>
              <a:ext cx="754380" cy="854710"/>
            </a:xfrm>
            <a:custGeom>
              <a:avLst/>
              <a:gdLst/>
              <a:ahLst/>
              <a:cxnLst/>
              <a:rect l="l" t="t" r="r" b="b"/>
              <a:pathLst>
                <a:path w="754380" h="854710">
                  <a:moveTo>
                    <a:pt x="754034" y="0"/>
                  </a:moveTo>
                  <a:lnTo>
                    <a:pt x="540458" y="1"/>
                  </a:lnTo>
                  <a:lnTo>
                    <a:pt x="473476" y="9556"/>
                  </a:lnTo>
                  <a:lnTo>
                    <a:pt x="409244" y="37398"/>
                  </a:lnTo>
                  <a:lnTo>
                    <a:pt x="348599" y="82295"/>
                  </a:lnTo>
                  <a:lnTo>
                    <a:pt x="319881" y="110753"/>
                  </a:lnTo>
                  <a:lnTo>
                    <a:pt x="292374" y="143012"/>
                  </a:lnTo>
                  <a:lnTo>
                    <a:pt x="266180" y="178917"/>
                  </a:lnTo>
                  <a:lnTo>
                    <a:pt x="241405" y="218315"/>
                  </a:lnTo>
                  <a:lnTo>
                    <a:pt x="218152" y="261052"/>
                  </a:lnTo>
                  <a:lnTo>
                    <a:pt x="196527" y="306972"/>
                  </a:lnTo>
                  <a:lnTo>
                    <a:pt x="176633" y="355922"/>
                  </a:lnTo>
                  <a:lnTo>
                    <a:pt x="158574" y="407748"/>
                  </a:lnTo>
                  <a:lnTo>
                    <a:pt x="142456" y="462296"/>
                  </a:lnTo>
                  <a:lnTo>
                    <a:pt x="128382" y="519411"/>
                  </a:lnTo>
                  <a:lnTo>
                    <a:pt x="116458" y="578939"/>
                  </a:lnTo>
                  <a:lnTo>
                    <a:pt x="106786" y="640726"/>
                  </a:lnTo>
                  <a:lnTo>
                    <a:pt x="0" y="640726"/>
                  </a:lnTo>
                  <a:lnTo>
                    <a:pt x="199350" y="854299"/>
                  </a:lnTo>
                  <a:lnTo>
                    <a:pt x="427149" y="640726"/>
                  </a:lnTo>
                  <a:lnTo>
                    <a:pt x="320361" y="640725"/>
                  </a:lnTo>
                  <a:lnTo>
                    <a:pt x="330032" y="578938"/>
                  </a:lnTo>
                  <a:lnTo>
                    <a:pt x="341957" y="519410"/>
                  </a:lnTo>
                  <a:lnTo>
                    <a:pt x="356031" y="462295"/>
                  </a:lnTo>
                  <a:lnTo>
                    <a:pt x="372149" y="407748"/>
                  </a:lnTo>
                  <a:lnTo>
                    <a:pt x="390207" y="355922"/>
                  </a:lnTo>
                  <a:lnTo>
                    <a:pt x="410101" y="306971"/>
                  </a:lnTo>
                  <a:lnTo>
                    <a:pt x="431727" y="261051"/>
                  </a:lnTo>
                  <a:lnTo>
                    <a:pt x="454980" y="218314"/>
                  </a:lnTo>
                  <a:lnTo>
                    <a:pt x="479755" y="178916"/>
                  </a:lnTo>
                  <a:lnTo>
                    <a:pt x="505949" y="143011"/>
                  </a:lnTo>
                  <a:lnTo>
                    <a:pt x="533456" y="110752"/>
                  </a:lnTo>
                  <a:lnTo>
                    <a:pt x="562174" y="82294"/>
                  </a:lnTo>
                  <a:lnTo>
                    <a:pt x="591996" y="57791"/>
                  </a:lnTo>
                  <a:lnTo>
                    <a:pt x="654539" y="21267"/>
                  </a:lnTo>
                  <a:lnTo>
                    <a:pt x="720251" y="2414"/>
                  </a:lnTo>
                  <a:lnTo>
                    <a:pt x="7540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12596" y="1273410"/>
              <a:ext cx="554990" cy="854710"/>
            </a:xfrm>
            <a:custGeom>
              <a:avLst/>
              <a:gdLst/>
              <a:ahLst/>
              <a:cxnLst/>
              <a:rect l="l" t="t" r="r" b="b"/>
              <a:pathLst>
                <a:path w="554989" h="854710">
                  <a:moveTo>
                    <a:pt x="97934" y="0"/>
                  </a:moveTo>
                  <a:lnTo>
                    <a:pt x="65435" y="3550"/>
                  </a:lnTo>
                  <a:lnTo>
                    <a:pt x="32755" y="11728"/>
                  </a:lnTo>
                  <a:lnTo>
                    <a:pt x="0" y="24654"/>
                  </a:lnTo>
                  <a:lnTo>
                    <a:pt x="31117" y="41500"/>
                  </a:lnTo>
                  <a:lnTo>
                    <a:pt x="61176" y="62307"/>
                  </a:lnTo>
                  <a:lnTo>
                    <a:pt x="117829" y="115112"/>
                  </a:lnTo>
                  <a:lnTo>
                    <a:pt x="144282" y="146764"/>
                  </a:lnTo>
                  <a:lnTo>
                    <a:pt x="169391" y="181684"/>
                  </a:lnTo>
                  <a:lnTo>
                    <a:pt x="193085" y="219699"/>
                  </a:lnTo>
                  <a:lnTo>
                    <a:pt x="215292" y="260637"/>
                  </a:lnTo>
                  <a:lnTo>
                    <a:pt x="235941" y="304324"/>
                  </a:lnTo>
                  <a:lnTo>
                    <a:pt x="254962" y="350587"/>
                  </a:lnTo>
                  <a:lnTo>
                    <a:pt x="272282" y="399253"/>
                  </a:lnTo>
                  <a:lnTo>
                    <a:pt x="287832" y="450149"/>
                  </a:lnTo>
                  <a:lnTo>
                    <a:pt x="301539" y="503102"/>
                  </a:lnTo>
                  <a:lnTo>
                    <a:pt x="313332" y="557938"/>
                  </a:lnTo>
                  <a:lnTo>
                    <a:pt x="323141" y="614485"/>
                  </a:lnTo>
                  <a:lnTo>
                    <a:pt x="330894" y="672570"/>
                  </a:lnTo>
                  <a:lnTo>
                    <a:pt x="336520" y="732018"/>
                  </a:lnTo>
                  <a:lnTo>
                    <a:pt x="339948" y="792658"/>
                  </a:lnTo>
                  <a:lnTo>
                    <a:pt x="341106" y="854317"/>
                  </a:lnTo>
                  <a:lnTo>
                    <a:pt x="554681" y="854317"/>
                  </a:lnTo>
                  <a:lnTo>
                    <a:pt x="553869" y="802909"/>
                  </a:lnTo>
                  <a:lnTo>
                    <a:pt x="551440" y="751733"/>
                  </a:lnTo>
                  <a:lnTo>
                    <a:pt x="547402" y="700929"/>
                  </a:lnTo>
                  <a:lnTo>
                    <a:pt x="541765" y="650634"/>
                  </a:lnTo>
                  <a:lnTo>
                    <a:pt x="532602" y="589274"/>
                  </a:lnTo>
                  <a:lnTo>
                    <a:pt x="521268" y="530241"/>
                  </a:lnTo>
                  <a:lnTo>
                    <a:pt x="507868" y="473656"/>
                  </a:lnTo>
                  <a:lnTo>
                    <a:pt x="492507" y="419640"/>
                  </a:lnTo>
                  <a:lnTo>
                    <a:pt x="475288" y="368315"/>
                  </a:lnTo>
                  <a:lnTo>
                    <a:pt x="456318" y="319800"/>
                  </a:lnTo>
                  <a:lnTo>
                    <a:pt x="435700" y="274218"/>
                  </a:lnTo>
                  <a:lnTo>
                    <a:pt x="413540" y="231688"/>
                  </a:lnTo>
                  <a:lnTo>
                    <a:pt x="389942" y="192334"/>
                  </a:lnTo>
                  <a:lnTo>
                    <a:pt x="365012" y="156274"/>
                  </a:lnTo>
                  <a:lnTo>
                    <a:pt x="338853" y="123631"/>
                  </a:lnTo>
                  <a:lnTo>
                    <a:pt x="311570" y="94525"/>
                  </a:lnTo>
                  <a:lnTo>
                    <a:pt x="254054" y="47410"/>
                  </a:lnTo>
                  <a:lnTo>
                    <a:pt x="193300" y="15897"/>
                  </a:lnTo>
                  <a:lnTo>
                    <a:pt x="130148" y="954"/>
                  </a:lnTo>
                  <a:lnTo>
                    <a:pt x="97934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65350" y="1273427"/>
              <a:ext cx="1202055" cy="854710"/>
            </a:xfrm>
            <a:custGeom>
              <a:avLst/>
              <a:gdLst/>
              <a:ahLst/>
              <a:cxnLst/>
              <a:rect l="l" t="t" r="r" b="b"/>
              <a:pathLst>
                <a:path w="1202055" h="854710">
                  <a:moveTo>
                    <a:pt x="754034" y="0"/>
                  </a:moveTo>
                  <a:lnTo>
                    <a:pt x="687051" y="9554"/>
                  </a:lnTo>
                  <a:lnTo>
                    <a:pt x="622819" y="37397"/>
                  </a:lnTo>
                  <a:lnTo>
                    <a:pt x="562174" y="82294"/>
                  </a:lnTo>
                  <a:lnTo>
                    <a:pt x="533457" y="110752"/>
                  </a:lnTo>
                  <a:lnTo>
                    <a:pt x="505949" y="143010"/>
                  </a:lnTo>
                  <a:lnTo>
                    <a:pt x="479755" y="178916"/>
                  </a:lnTo>
                  <a:lnTo>
                    <a:pt x="454980" y="218314"/>
                  </a:lnTo>
                  <a:lnTo>
                    <a:pt x="431727" y="261051"/>
                  </a:lnTo>
                  <a:lnTo>
                    <a:pt x="410102" y="306971"/>
                  </a:lnTo>
                  <a:lnTo>
                    <a:pt x="390208" y="355921"/>
                  </a:lnTo>
                  <a:lnTo>
                    <a:pt x="372149" y="407747"/>
                  </a:lnTo>
                  <a:lnTo>
                    <a:pt x="356031" y="462295"/>
                  </a:lnTo>
                  <a:lnTo>
                    <a:pt x="341957" y="519410"/>
                  </a:lnTo>
                  <a:lnTo>
                    <a:pt x="330033" y="578938"/>
                  </a:lnTo>
                  <a:lnTo>
                    <a:pt x="320361" y="640725"/>
                  </a:lnTo>
                  <a:lnTo>
                    <a:pt x="427149" y="640725"/>
                  </a:lnTo>
                  <a:lnTo>
                    <a:pt x="199351" y="854300"/>
                  </a:lnTo>
                  <a:lnTo>
                    <a:pt x="0" y="640725"/>
                  </a:lnTo>
                  <a:lnTo>
                    <a:pt x="106787" y="640725"/>
                  </a:lnTo>
                  <a:lnTo>
                    <a:pt x="116458" y="578938"/>
                  </a:lnTo>
                  <a:lnTo>
                    <a:pt x="128383" y="519410"/>
                  </a:lnTo>
                  <a:lnTo>
                    <a:pt x="142456" y="462296"/>
                  </a:lnTo>
                  <a:lnTo>
                    <a:pt x="158574" y="407748"/>
                  </a:lnTo>
                  <a:lnTo>
                    <a:pt x="176633" y="355922"/>
                  </a:lnTo>
                  <a:lnTo>
                    <a:pt x="196527" y="306972"/>
                  </a:lnTo>
                  <a:lnTo>
                    <a:pt x="218152" y="261051"/>
                  </a:lnTo>
                  <a:lnTo>
                    <a:pt x="241405" y="218315"/>
                  </a:lnTo>
                  <a:lnTo>
                    <a:pt x="266180" y="178917"/>
                  </a:lnTo>
                  <a:lnTo>
                    <a:pt x="292374" y="143011"/>
                  </a:lnTo>
                  <a:lnTo>
                    <a:pt x="319882" y="110752"/>
                  </a:lnTo>
                  <a:lnTo>
                    <a:pt x="348599" y="82294"/>
                  </a:lnTo>
                  <a:lnTo>
                    <a:pt x="378421" y="57791"/>
                  </a:lnTo>
                  <a:lnTo>
                    <a:pt x="440964" y="21268"/>
                  </a:lnTo>
                  <a:lnTo>
                    <a:pt x="506676" y="2415"/>
                  </a:lnTo>
                  <a:lnTo>
                    <a:pt x="754034" y="0"/>
                  </a:lnTo>
                  <a:lnTo>
                    <a:pt x="786021" y="2144"/>
                  </a:lnTo>
                  <a:lnTo>
                    <a:pt x="848097" y="18871"/>
                  </a:lnTo>
                  <a:lnTo>
                    <a:pt x="907140" y="51215"/>
                  </a:lnTo>
                  <a:lnTo>
                    <a:pt x="962541" y="98021"/>
                  </a:lnTo>
                  <a:lnTo>
                    <a:pt x="988688" y="126485"/>
                  </a:lnTo>
                  <a:lnTo>
                    <a:pt x="1013696" y="158132"/>
                  </a:lnTo>
                  <a:lnTo>
                    <a:pt x="1037491" y="192815"/>
                  </a:lnTo>
                  <a:lnTo>
                    <a:pt x="1059997" y="230391"/>
                  </a:lnTo>
                  <a:lnTo>
                    <a:pt x="1081138" y="270715"/>
                  </a:lnTo>
                  <a:lnTo>
                    <a:pt x="1100839" y="313642"/>
                  </a:lnTo>
                  <a:lnTo>
                    <a:pt x="1119023" y="359028"/>
                  </a:lnTo>
                  <a:lnTo>
                    <a:pt x="1135614" y="406728"/>
                  </a:lnTo>
                  <a:lnTo>
                    <a:pt x="1150538" y="456599"/>
                  </a:lnTo>
                  <a:lnTo>
                    <a:pt x="1163717" y="508494"/>
                  </a:lnTo>
                  <a:lnTo>
                    <a:pt x="1175077" y="562270"/>
                  </a:lnTo>
                  <a:lnTo>
                    <a:pt x="1184541" y="617782"/>
                  </a:lnTo>
                  <a:lnTo>
                    <a:pt x="1192035" y="674886"/>
                  </a:lnTo>
                  <a:lnTo>
                    <a:pt x="1197481" y="733436"/>
                  </a:lnTo>
                  <a:lnTo>
                    <a:pt x="1200804" y="793289"/>
                  </a:lnTo>
                  <a:lnTo>
                    <a:pt x="1201929" y="854300"/>
                  </a:lnTo>
                  <a:lnTo>
                    <a:pt x="988353" y="854300"/>
                  </a:lnTo>
                  <a:lnTo>
                    <a:pt x="987195" y="792641"/>
                  </a:lnTo>
                  <a:lnTo>
                    <a:pt x="983767" y="732001"/>
                  </a:lnTo>
                  <a:lnTo>
                    <a:pt x="978141" y="672552"/>
                  </a:lnTo>
                  <a:lnTo>
                    <a:pt x="970388" y="614468"/>
                  </a:lnTo>
                  <a:lnTo>
                    <a:pt x="960579" y="557921"/>
                  </a:lnTo>
                  <a:lnTo>
                    <a:pt x="948786" y="503084"/>
                  </a:lnTo>
                  <a:lnTo>
                    <a:pt x="935079" y="450131"/>
                  </a:lnTo>
                  <a:lnTo>
                    <a:pt x="919529" y="399236"/>
                  </a:lnTo>
                  <a:lnTo>
                    <a:pt x="902209" y="350569"/>
                  </a:lnTo>
                  <a:lnTo>
                    <a:pt x="883188" y="304306"/>
                  </a:lnTo>
                  <a:lnTo>
                    <a:pt x="862539" y="260619"/>
                  </a:lnTo>
                  <a:lnTo>
                    <a:pt x="840332" y="219682"/>
                  </a:lnTo>
                  <a:lnTo>
                    <a:pt x="816638" y="181666"/>
                  </a:lnTo>
                  <a:lnTo>
                    <a:pt x="791529" y="146746"/>
                  </a:lnTo>
                  <a:lnTo>
                    <a:pt x="765076" y="115095"/>
                  </a:lnTo>
                  <a:lnTo>
                    <a:pt x="737350" y="86885"/>
                  </a:lnTo>
                  <a:lnTo>
                    <a:pt x="678364" y="41482"/>
                  </a:lnTo>
                  <a:lnTo>
                    <a:pt x="647246" y="24636"/>
                  </a:lnTo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14522" y="2328316"/>
            <a:ext cx="1076960" cy="226060"/>
            <a:chOff x="714522" y="2328316"/>
            <a:chExt cx="1076960" cy="226060"/>
          </a:xfrm>
        </p:grpSpPr>
        <p:sp>
          <p:nvSpPr>
            <p:cNvPr id="34" name="object 34"/>
            <p:cNvSpPr/>
            <p:nvPr/>
          </p:nvSpPr>
          <p:spPr>
            <a:xfrm>
              <a:off x="720872" y="23364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7" y="211014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0872" y="23364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0970" y="233466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0970" y="233466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14521" y="2656166"/>
            <a:ext cx="516890" cy="224154"/>
            <a:chOff x="714521" y="2656166"/>
            <a:chExt cx="516890" cy="224154"/>
          </a:xfrm>
        </p:grpSpPr>
        <p:sp>
          <p:nvSpPr>
            <p:cNvPr id="39" name="object 39"/>
            <p:cNvSpPr/>
            <p:nvPr/>
          </p:nvSpPr>
          <p:spPr>
            <a:xfrm>
              <a:off x="720871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0871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287053" y="2656166"/>
            <a:ext cx="516890" cy="224154"/>
            <a:chOff x="1287053" y="2656166"/>
            <a:chExt cx="516890" cy="224154"/>
          </a:xfrm>
        </p:grpSpPr>
        <p:sp>
          <p:nvSpPr>
            <p:cNvPr id="42" name="object 42"/>
            <p:cNvSpPr/>
            <p:nvPr/>
          </p:nvSpPr>
          <p:spPr>
            <a:xfrm>
              <a:off x="1293403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5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5" y="211015"/>
                  </a:lnTo>
                  <a:lnTo>
                    <a:pt x="503605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93403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14521" y="2973396"/>
            <a:ext cx="516890" cy="224154"/>
            <a:chOff x="714521" y="2973396"/>
            <a:chExt cx="516890" cy="224154"/>
          </a:xfrm>
        </p:grpSpPr>
        <p:sp>
          <p:nvSpPr>
            <p:cNvPr id="45" name="object 45"/>
            <p:cNvSpPr/>
            <p:nvPr/>
          </p:nvSpPr>
          <p:spPr>
            <a:xfrm>
              <a:off x="720871" y="297974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0871" y="297974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94532" y="2976106"/>
            <a:ext cx="516890" cy="224154"/>
            <a:chOff x="1294532" y="2976106"/>
            <a:chExt cx="516890" cy="224154"/>
          </a:xfrm>
        </p:grpSpPr>
        <p:sp>
          <p:nvSpPr>
            <p:cNvPr id="48" name="object 48"/>
            <p:cNvSpPr/>
            <p:nvPr/>
          </p:nvSpPr>
          <p:spPr>
            <a:xfrm>
              <a:off x="1300882" y="298245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00882" y="298245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06221" y="3294639"/>
            <a:ext cx="1076960" cy="226060"/>
            <a:chOff x="706221" y="3294639"/>
            <a:chExt cx="1076960" cy="226060"/>
          </a:xfrm>
        </p:grpSpPr>
        <p:sp>
          <p:nvSpPr>
            <p:cNvPr id="51" name="object 51"/>
            <p:cNvSpPr/>
            <p:nvPr/>
          </p:nvSpPr>
          <p:spPr>
            <a:xfrm>
              <a:off x="712571" y="3302812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2571" y="3302813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2669" y="33009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5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5" y="211014"/>
                  </a:lnTo>
                  <a:lnTo>
                    <a:pt x="503605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2668" y="330098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06221" y="3622490"/>
            <a:ext cx="516890" cy="224154"/>
            <a:chOff x="706221" y="3622490"/>
            <a:chExt cx="516890" cy="224154"/>
          </a:xfrm>
        </p:grpSpPr>
        <p:sp>
          <p:nvSpPr>
            <p:cNvPr id="56" name="object 56"/>
            <p:cNvSpPr/>
            <p:nvPr/>
          </p:nvSpPr>
          <p:spPr>
            <a:xfrm>
              <a:off x="712571" y="362883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2571" y="362884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78751" y="3622490"/>
            <a:ext cx="516890" cy="224154"/>
            <a:chOff x="1278751" y="3622490"/>
            <a:chExt cx="516890" cy="224154"/>
          </a:xfrm>
        </p:grpSpPr>
        <p:sp>
          <p:nvSpPr>
            <p:cNvPr id="59" name="object 59"/>
            <p:cNvSpPr/>
            <p:nvPr/>
          </p:nvSpPr>
          <p:spPr>
            <a:xfrm>
              <a:off x="1285101" y="362883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5101" y="362884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06220" y="3939719"/>
            <a:ext cx="516890" cy="224154"/>
            <a:chOff x="706220" y="3939719"/>
            <a:chExt cx="516890" cy="224154"/>
          </a:xfrm>
        </p:grpSpPr>
        <p:sp>
          <p:nvSpPr>
            <p:cNvPr id="62" name="object 62"/>
            <p:cNvSpPr/>
            <p:nvPr/>
          </p:nvSpPr>
          <p:spPr>
            <a:xfrm>
              <a:off x="712569" y="394607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7" y="211014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570" y="394606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286231" y="3942429"/>
            <a:ext cx="516890" cy="224154"/>
            <a:chOff x="1286231" y="3942429"/>
            <a:chExt cx="516890" cy="224154"/>
          </a:xfrm>
        </p:grpSpPr>
        <p:sp>
          <p:nvSpPr>
            <p:cNvPr id="65" name="object 65"/>
            <p:cNvSpPr/>
            <p:nvPr/>
          </p:nvSpPr>
          <p:spPr>
            <a:xfrm>
              <a:off x="1292581" y="394877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92581" y="394877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597568" y="3768575"/>
            <a:ext cx="630555" cy="566420"/>
            <a:chOff x="8597568" y="3768575"/>
            <a:chExt cx="630555" cy="566420"/>
          </a:xfrm>
        </p:grpSpPr>
        <p:sp>
          <p:nvSpPr>
            <p:cNvPr id="68" name="object 68"/>
            <p:cNvSpPr/>
            <p:nvPr/>
          </p:nvSpPr>
          <p:spPr>
            <a:xfrm>
              <a:off x="8603918" y="3774925"/>
              <a:ext cx="617855" cy="553720"/>
            </a:xfrm>
            <a:custGeom>
              <a:avLst/>
              <a:gdLst/>
              <a:ahLst/>
              <a:cxnLst/>
              <a:rect l="l" t="t" r="r" b="b"/>
              <a:pathLst>
                <a:path w="617854" h="553720">
                  <a:moveTo>
                    <a:pt x="479508" y="0"/>
                  </a:moveTo>
                  <a:lnTo>
                    <a:pt x="138327" y="0"/>
                  </a:lnTo>
                  <a:lnTo>
                    <a:pt x="0" y="276651"/>
                  </a:lnTo>
                  <a:lnTo>
                    <a:pt x="138327" y="553303"/>
                  </a:lnTo>
                  <a:lnTo>
                    <a:pt x="479508" y="553303"/>
                  </a:lnTo>
                  <a:lnTo>
                    <a:pt x="617834" y="276651"/>
                  </a:lnTo>
                  <a:lnTo>
                    <a:pt x="47950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03918" y="3774925"/>
              <a:ext cx="617855" cy="553720"/>
            </a:xfrm>
            <a:custGeom>
              <a:avLst/>
              <a:gdLst/>
              <a:ahLst/>
              <a:cxnLst/>
              <a:rect l="l" t="t" r="r" b="b"/>
              <a:pathLst>
                <a:path w="617854" h="553720">
                  <a:moveTo>
                    <a:pt x="0" y="276652"/>
                  </a:moveTo>
                  <a:lnTo>
                    <a:pt x="138326" y="0"/>
                  </a:lnTo>
                  <a:lnTo>
                    <a:pt x="479507" y="0"/>
                  </a:lnTo>
                  <a:lnTo>
                    <a:pt x="617834" y="276652"/>
                  </a:lnTo>
                  <a:lnTo>
                    <a:pt x="479507" y="553304"/>
                  </a:lnTo>
                  <a:lnTo>
                    <a:pt x="138326" y="553304"/>
                  </a:lnTo>
                  <a:lnTo>
                    <a:pt x="0" y="2766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490494" y="4403852"/>
            <a:ext cx="3345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Stop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unload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HORSE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615856"/>
            <a:ext cx="267017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HAUL</a:t>
            </a:r>
            <a:r>
              <a:rPr sz="4300" spc="125" dirty="0"/>
              <a:t> </a:t>
            </a:r>
            <a:r>
              <a:rPr sz="4300" dirty="0"/>
              <a:t>IN</a:t>
            </a:r>
            <a:r>
              <a:rPr sz="4300" spc="130" dirty="0"/>
              <a:t> </a:t>
            </a:r>
            <a:r>
              <a:rPr sz="4300" spc="-25" dirty="0"/>
              <a:t>…..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92648" y="1296923"/>
            <a:ext cx="11886565" cy="453778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533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53365" algn="l"/>
              </a:tabLst>
            </a:pPr>
            <a:r>
              <a:rPr sz="2000" spc="-20" dirty="0">
                <a:latin typeface="Calibri"/>
                <a:cs typeface="Calibri"/>
              </a:rPr>
              <a:t>Vet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Check</a:t>
            </a:r>
            <a:endParaRPr sz="2000" dirty="0">
              <a:latin typeface="Calibri"/>
              <a:cs typeface="Calibri"/>
            </a:endParaRPr>
          </a:p>
          <a:p>
            <a:pPr marL="710565" lvl="1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10565" algn="l"/>
              </a:tabLst>
            </a:pP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</a:t>
            </a:r>
            <a:endParaRPr sz="2000" dirty="0">
              <a:latin typeface="Calibri"/>
              <a:cs typeface="Calibri"/>
            </a:endParaRPr>
          </a:p>
          <a:p>
            <a:pPr marL="1167765" lvl="2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67765" algn="l"/>
              </a:tabLst>
            </a:pP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section</a:t>
            </a:r>
            <a:endParaRPr sz="2000" dirty="0">
              <a:latin typeface="Calibri"/>
              <a:cs typeface="Calibri"/>
            </a:endParaRPr>
          </a:p>
          <a:p>
            <a:pPr marL="1624965" lvl="3" indent="-2279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624965" algn="l"/>
              </a:tabLst>
            </a:pP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1950" baseline="25641" dirty="0">
                <a:latin typeface="Calibri"/>
                <a:cs typeface="Calibri"/>
              </a:rPr>
              <a:t>nd</a:t>
            </a:r>
            <a:r>
              <a:rPr sz="1950" spc="20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Fair</a:t>
            </a:r>
            <a:r>
              <a:rPr sz="2000" spc="-10" dirty="0">
                <a:latin typeface="Calibri"/>
                <a:cs typeface="Calibri"/>
              </a:rPr>
              <a:t>grounds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(unless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concerns)</a:t>
            </a:r>
            <a:endParaRPr sz="2000" dirty="0">
              <a:latin typeface="Calibri"/>
              <a:cs typeface="Calibri"/>
            </a:endParaRPr>
          </a:p>
          <a:p>
            <a:pPr marL="1168400" marR="17780" lvl="2" indent="-228600">
              <a:lnSpc>
                <a:spcPts val="2180"/>
              </a:lnSpc>
              <a:spcBef>
                <a:spcPts val="565"/>
              </a:spcBef>
              <a:buFont typeface="Arial"/>
              <a:buChar char="•"/>
              <a:tabLst>
                <a:tab pos="1168400" algn="l"/>
              </a:tabLst>
            </a:pPr>
            <a:r>
              <a:rPr sz="2000" dirty="0">
                <a:latin typeface="Calibri"/>
                <a:cs typeface="Calibri"/>
              </a:rPr>
              <a:t>Each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exhibitor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Veterinarian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section</a:t>
            </a:r>
            <a:endParaRPr sz="2000" dirty="0">
              <a:latin typeface="Calibri"/>
              <a:cs typeface="Calibri"/>
            </a:endParaRPr>
          </a:p>
          <a:p>
            <a:pPr marL="1167765" lvl="2" indent="-22796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167765" algn="l"/>
              </a:tabLst>
            </a:pPr>
            <a:r>
              <a:rPr sz="2000" dirty="0">
                <a:latin typeface="Calibri"/>
                <a:cs typeface="Calibri"/>
              </a:rPr>
              <a:t>This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turned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orientation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section</a:t>
            </a:r>
            <a:endParaRPr sz="2000" dirty="0">
              <a:latin typeface="Calibri"/>
              <a:cs typeface="Calibri"/>
            </a:endParaRPr>
          </a:p>
          <a:p>
            <a:pPr marL="1167765" lvl="2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6776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endParaRPr sz="2000" dirty="0">
              <a:latin typeface="Calibri"/>
              <a:cs typeface="Calibri"/>
            </a:endParaRPr>
          </a:p>
          <a:p>
            <a:pPr marL="1167765" lvl="2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67765" algn="l"/>
              </a:tabLst>
            </a:pPr>
            <a:r>
              <a:rPr sz="2000" dirty="0">
                <a:latin typeface="Calibri"/>
                <a:cs typeface="Calibri"/>
              </a:rPr>
              <a:t>Please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exhibitor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name</a:t>
            </a:r>
            <a:endParaRPr sz="2000" dirty="0">
              <a:latin typeface="Calibri"/>
              <a:cs typeface="Calibri"/>
            </a:endParaRPr>
          </a:p>
          <a:p>
            <a:pPr marL="710565" lvl="1" indent="-2279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10565" algn="l"/>
              </a:tabLst>
            </a:pP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endParaRPr sz="2000" dirty="0">
              <a:latin typeface="Calibri"/>
              <a:cs typeface="Calibri"/>
            </a:endParaRPr>
          </a:p>
          <a:p>
            <a:pPr marL="1167765" lvl="2" indent="-2279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67765" algn="l"/>
              </a:tabLst>
            </a:pPr>
            <a:r>
              <a:rPr sz="2000" dirty="0">
                <a:latin typeface="Calibri"/>
                <a:cs typeface="Calibri"/>
              </a:rPr>
              <a:t>Digital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copy</a:t>
            </a:r>
            <a:endParaRPr sz="2000" dirty="0">
              <a:latin typeface="Calibri"/>
              <a:cs typeface="Calibri"/>
            </a:endParaRPr>
          </a:p>
          <a:p>
            <a:pPr marL="2533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5336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soundness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towards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veterinarian</a:t>
            </a:r>
            <a:endParaRPr sz="2000" dirty="0">
              <a:latin typeface="Calibri"/>
              <a:cs typeface="Calibri"/>
            </a:endParaRPr>
          </a:p>
          <a:p>
            <a:pPr marL="2533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53365" algn="l"/>
              </a:tabLst>
            </a:pPr>
            <a:r>
              <a:rPr sz="2000" spc="-35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medications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emergency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8134" y="311294"/>
            <a:ext cx="1093036" cy="10930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What</a:t>
            </a:r>
            <a:r>
              <a:rPr sz="4300" spc="95" dirty="0"/>
              <a:t> </a:t>
            </a:r>
            <a:r>
              <a:rPr sz="4300" dirty="0"/>
              <a:t>to</a:t>
            </a:r>
            <a:r>
              <a:rPr sz="4300" spc="105" dirty="0"/>
              <a:t> </a:t>
            </a:r>
            <a:r>
              <a:rPr sz="4300" dirty="0"/>
              <a:t>Expect</a:t>
            </a:r>
            <a:r>
              <a:rPr sz="4300" spc="95" dirty="0"/>
              <a:t> </a:t>
            </a:r>
            <a:r>
              <a:rPr sz="4300" dirty="0"/>
              <a:t>in</a:t>
            </a:r>
            <a:r>
              <a:rPr sz="4300" spc="100" dirty="0"/>
              <a:t> </a:t>
            </a:r>
            <a:r>
              <a:rPr sz="4300" dirty="0"/>
              <a:t>Vet</a:t>
            </a:r>
            <a:r>
              <a:rPr sz="4300" spc="95" dirty="0"/>
              <a:t> </a:t>
            </a:r>
            <a:r>
              <a:rPr sz="4300" spc="-10" dirty="0"/>
              <a:t>Check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12553" y="1793747"/>
            <a:ext cx="11626215" cy="40328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665" marR="218440" indent="-228600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240665" algn="l"/>
              </a:tabLst>
            </a:pPr>
            <a:r>
              <a:rPr sz="2600" spc="-30" dirty="0">
                <a:latin typeface="Calibri"/>
                <a:cs typeface="Calibri"/>
              </a:rPr>
              <a:t>Temperature: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check,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temperatures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between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102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trailering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allowed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down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retest</a:t>
            </a:r>
            <a:endParaRPr sz="2600" dirty="0">
              <a:latin typeface="Calibri"/>
              <a:cs typeface="Calibri"/>
            </a:endParaRPr>
          </a:p>
          <a:p>
            <a:pPr marL="848360">
              <a:lnSpc>
                <a:spcPct val="100000"/>
              </a:lnSpc>
              <a:spcBef>
                <a:spcPts val="140"/>
              </a:spcBef>
            </a:pPr>
            <a:r>
              <a:rPr sz="2800" b="1" i="1" dirty="0">
                <a:latin typeface="Calibri"/>
                <a:cs typeface="Calibri"/>
              </a:rPr>
              <a:t>Please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make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sure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your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horse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allows</a:t>
            </a:r>
            <a:r>
              <a:rPr sz="2800" b="1" i="1" spc="-5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its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temperature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to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be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taken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rectally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Pulse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Respiration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  <a:tab pos="3582035" algn="l"/>
              </a:tabLst>
            </a:pPr>
            <a:r>
              <a:rPr sz="2600" dirty="0">
                <a:latin typeface="Calibri"/>
                <a:cs typeface="Calibri"/>
              </a:rPr>
              <a:t>Mucus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membrane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color</a:t>
            </a:r>
            <a:r>
              <a:rPr sz="2600" dirty="0">
                <a:latin typeface="Calibri"/>
                <a:cs typeface="Calibri"/>
              </a:rPr>
              <a:t>	&amp;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Capillary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refill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time</a:t>
            </a:r>
            <a:endParaRPr sz="26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Overall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examination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looking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horse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Horses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infectious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nasal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ocular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discharge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infectious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disease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pass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Lameness,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affecting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gait,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wounds,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girth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galls/sore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backs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pass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Horses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visible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parasites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eggs,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lice)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</a:tabLst>
            </a:pPr>
            <a:r>
              <a:rPr sz="2200" spc="-10" dirty="0">
                <a:latin typeface="Calibri"/>
                <a:cs typeface="Calibri"/>
              </a:rPr>
              <a:t>Henneke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(BCS)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between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en-US" sz="2200" spc="-50" dirty="0">
                <a:latin typeface="Calibri"/>
                <a:cs typeface="Calibri"/>
              </a:rPr>
              <a:t>7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4389" y="230188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3457575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BODY</a:t>
            </a:r>
            <a:r>
              <a:rPr sz="4300" spc="140" dirty="0"/>
              <a:t> </a:t>
            </a:r>
            <a:r>
              <a:rPr sz="4300" spc="-10" dirty="0"/>
              <a:t>SCORING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797" y="365127"/>
            <a:ext cx="1443893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1"/>
            <a:ext cx="1093036" cy="1093035"/>
          </a:xfrm>
          <a:prstGeom prst="rect">
            <a:avLst/>
          </a:prstGeom>
        </p:spPr>
      </p:pic>
      <p:pic>
        <p:nvPicPr>
          <p:cNvPr id="1026" name="Picture 2" descr="Henneke horse body condition scoring system">
            <a:extLst>
              <a:ext uri="{FF2B5EF4-FFF2-40B4-BE49-F238E27FC236}">
                <a16:creationId xmlns:a16="http://schemas.microsoft.com/office/drawing/2014/main" id="{1F876809-836C-8ACA-CD8D-93B5360A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90" y="1425761"/>
            <a:ext cx="9029365" cy="50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1" y="9304"/>
            <a:ext cx="3773618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dirty="0"/>
              <a:t>STALL CARD </a:t>
            </a:r>
            <a:r>
              <a:rPr sz="4300" spc="-25" dirty="0"/>
              <a:t>…..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916945" y="775715"/>
            <a:ext cx="10304780" cy="381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8790305" indent="-228600" algn="r">
              <a:lnSpc>
                <a:spcPts val="2915"/>
              </a:lnSpc>
              <a:spcBef>
                <a:spcPts val="100"/>
              </a:spcBef>
              <a:buFont typeface="Arial"/>
              <a:buChar char="•"/>
              <a:tabLst>
                <a:tab pos="228600" algn="l"/>
              </a:tabLst>
            </a:pPr>
            <a:r>
              <a:rPr sz="2600" dirty="0">
                <a:latin typeface="Calibri"/>
                <a:cs typeface="Calibri"/>
              </a:rPr>
              <a:t>Stall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Card</a:t>
            </a:r>
            <a:endParaRPr sz="2600" dirty="0">
              <a:latin typeface="Calibri"/>
              <a:cs typeface="Calibri"/>
            </a:endParaRPr>
          </a:p>
          <a:p>
            <a:pPr marL="228600" marR="8880475" lvl="1" indent="-228600" algn="r">
              <a:lnSpc>
                <a:spcPts val="2700"/>
              </a:lnSpc>
              <a:buFont typeface="Arial"/>
              <a:buChar char="•"/>
              <a:tabLst>
                <a:tab pos="228600" algn="l"/>
              </a:tabLst>
            </a:pPr>
            <a:r>
              <a:rPr sz="2600" spc="-10" dirty="0">
                <a:latin typeface="Calibri"/>
                <a:cs typeface="Calibri"/>
              </a:rPr>
              <a:t>Front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Stall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Number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Name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Owner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Name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First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Name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ONLY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2650"/>
              </a:lnSpc>
              <a:buFont typeface="Arial"/>
              <a:buChar char="•"/>
              <a:tabLst>
                <a:tab pos="1155065" algn="l"/>
              </a:tabLst>
            </a:pPr>
            <a:r>
              <a:rPr lang="en-US" sz="2600" spc="-55" dirty="0">
                <a:latin typeface="Calibri"/>
                <a:cs typeface="Calibri"/>
              </a:rPr>
              <a:t>Rider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number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264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*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odd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aggressive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behavior</a:t>
            </a:r>
            <a:endParaRPr sz="2600" dirty="0">
              <a:latin typeface="Calibri"/>
              <a:cs typeface="Calibri"/>
            </a:endParaRPr>
          </a:p>
          <a:p>
            <a:pPr marL="697865" lvl="1" indent="-228600">
              <a:lnSpc>
                <a:spcPts val="2700"/>
              </a:lnSpc>
              <a:buFont typeface="Arial"/>
              <a:buChar char="•"/>
              <a:tabLst>
                <a:tab pos="697865" algn="l"/>
              </a:tabLst>
            </a:pPr>
            <a:r>
              <a:rPr sz="2600" spc="-20" dirty="0">
                <a:latin typeface="Calibri"/>
                <a:cs typeface="Calibri"/>
              </a:rPr>
              <a:t>Back</a:t>
            </a:r>
            <a:endParaRPr sz="2600" dirty="0">
              <a:latin typeface="Calibri"/>
              <a:cs typeface="Calibri"/>
            </a:endParaRPr>
          </a:p>
          <a:p>
            <a:pPr marL="1154430" lvl="2" indent="-228600">
              <a:lnSpc>
                <a:spcPts val="2700"/>
              </a:lnSpc>
              <a:buFont typeface="Arial"/>
              <a:buChar char="•"/>
              <a:tabLst>
                <a:tab pos="1154430" algn="l"/>
              </a:tabLst>
            </a:pPr>
            <a:r>
              <a:rPr sz="2600" dirty="0">
                <a:latin typeface="Calibri"/>
                <a:cs typeface="Calibri"/>
              </a:rPr>
              <a:t>Phone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number</a:t>
            </a:r>
            <a:endParaRPr sz="2600" dirty="0">
              <a:latin typeface="Calibri"/>
              <a:cs typeface="Calibri"/>
            </a:endParaRPr>
          </a:p>
          <a:p>
            <a:pPr marL="1611630" marR="5080" lvl="3" indent="-228600">
              <a:lnSpc>
                <a:spcPct val="70800"/>
              </a:lnSpc>
              <a:spcBef>
                <a:spcPts val="695"/>
              </a:spcBef>
              <a:buFont typeface="Arial"/>
              <a:buChar char="•"/>
              <a:tabLst>
                <a:tab pos="1611630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adult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authorize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financially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responsible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vet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care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0278" y="4472965"/>
            <a:ext cx="93491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*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Description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odd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aggressive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behavior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night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barn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776" y="4738116"/>
            <a:ext cx="40792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crew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aware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7275" y="5082514"/>
            <a:ext cx="8833485" cy="10439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40665" marR="5080" indent="-228600">
              <a:lnSpc>
                <a:spcPct val="7000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Describe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any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stall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habits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(may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bite;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lays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down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frequently;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pushy)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medications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on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71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RV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Location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Fair</a:t>
            </a:r>
            <a:r>
              <a:rPr sz="2600" spc="-10" dirty="0">
                <a:latin typeface="Calibri"/>
                <a:cs typeface="Calibri"/>
              </a:rPr>
              <a:t>grounds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955" y="323278"/>
            <a:ext cx="1093025" cy="1093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47" y="5576849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2242" y="5488285"/>
            <a:ext cx="1093036" cy="1093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30" y="5973844"/>
            <a:ext cx="941505" cy="7826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0261" y="353415"/>
            <a:ext cx="9558719" cy="61511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44414" y="1457452"/>
            <a:ext cx="278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libri"/>
                <a:cs typeface="Calibri"/>
              </a:rPr>
              <a:t>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4414" y="5727700"/>
            <a:ext cx="3237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*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Weaves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1" y="615856"/>
            <a:ext cx="579120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dirty="0"/>
              <a:t>YOUR HORSE’S STALL</a:t>
            </a:r>
            <a:r>
              <a:rPr sz="4300" spc="-25" dirty="0"/>
              <a:t>…..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472635" y="1253235"/>
            <a:ext cx="7673340" cy="483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52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Stalls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16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2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stall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full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water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(more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allowed)</a:t>
            </a:r>
            <a:endParaRPr sz="1900" dirty="0">
              <a:latin typeface="Calibri"/>
              <a:cs typeface="Calibri"/>
            </a:endParaRPr>
          </a:p>
          <a:p>
            <a:pPr marL="1155065" lvl="2" indent="-228600">
              <a:lnSpc>
                <a:spcPts val="1805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Minis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Bucket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(ground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secured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removed)</a:t>
            </a:r>
            <a:endParaRPr sz="1600" dirty="0">
              <a:latin typeface="Calibri"/>
              <a:cs typeface="Calibri"/>
            </a:endParaRPr>
          </a:p>
          <a:p>
            <a:pPr marL="697865" lvl="1" indent="-227965">
              <a:lnSpc>
                <a:spcPts val="208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Hay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less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2”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diameter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Hay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bag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ok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Shavings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keep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clean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Stall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card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(on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door)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Valance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Informational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Poster</a:t>
            </a:r>
            <a:endParaRPr sz="1900" dirty="0">
              <a:latin typeface="Calibri"/>
              <a:cs typeface="Calibri"/>
            </a:endParaRPr>
          </a:p>
          <a:p>
            <a:pPr marL="1155065" lvl="2" indent="-228600">
              <a:lnSpc>
                <a:spcPts val="1764"/>
              </a:lnSpc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Horse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Rider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info</a:t>
            </a:r>
            <a:endParaRPr sz="1600" dirty="0">
              <a:latin typeface="Calibri"/>
              <a:cs typeface="Calibri"/>
            </a:endParaRPr>
          </a:p>
          <a:p>
            <a:pPr marL="697865" lvl="1" indent="-227965">
              <a:lnSpc>
                <a:spcPts val="2165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Educational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Poster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15"/>
              </a:spcBef>
              <a:buFont typeface="Arial"/>
              <a:buChar char="•"/>
            </a:pP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ts val="2560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Mini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Horses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ts val="2120"/>
              </a:lnSpc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Water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have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hung</a:t>
            </a:r>
            <a:endParaRPr sz="1900" dirty="0">
              <a:latin typeface="Calibri"/>
              <a:cs typeface="Calibri"/>
            </a:endParaRPr>
          </a:p>
          <a:p>
            <a:pPr marL="812800" indent="-342900">
              <a:lnSpc>
                <a:spcPts val="2195"/>
              </a:lnSpc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Gate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allowed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stalling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ts val="2515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Manure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Water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Chart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Office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will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have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these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2739" y="5211154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7312" y="427788"/>
            <a:ext cx="1443888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4" y="82456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3856354">
              <a:lnSpc>
                <a:spcPct val="100000"/>
              </a:lnSpc>
              <a:spcBef>
                <a:spcPts val="110"/>
              </a:spcBef>
            </a:pPr>
            <a:r>
              <a:rPr lang="en-US" sz="4300" spc="-25" dirty="0"/>
              <a:t>PRE MEETING</a:t>
            </a:r>
            <a:r>
              <a:rPr sz="4300" spc="-25" dirty="0"/>
              <a:t>…..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916945" y="1781555"/>
            <a:ext cx="9831705" cy="3360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3200" spc="-10" dirty="0">
                <a:latin typeface="Calibri"/>
                <a:cs typeface="Calibri"/>
              </a:rPr>
              <a:t>Arena 100</a:t>
            </a:r>
            <a:endParaRPr sz="3200" dirty="0">
              <a:latin typeface="Calibri"/>
              <a:cs typeface="Calibri"/>
            </a:endParaRPr>
          </a:p>
          <a:p>
            <a:pPr marL="696595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6595" algn="l"/>
              </a:tabLst>
            </a:pPr>
            <a:r>
              <a:rPr sz="3200" dirty="0">
                <a:latin typeface="Calibri"/>
                <a:cs typeface="Calibri"/>
              </a:rPr>
              <a:t>Get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number</a:t>
            </a:r>
            <a:endParaRPr sz="3200" dirty="0">
              <a:latin typeface="Calibri"/>
              <a:cs typeface="Calibri"/>
            </a:endParaRPr>
          </a:p>
          <a:p>
            <a:pPr marL="696595" lvl="1" indent="-227329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6595" algn="l"/>
              </a:tabLst>
            </a:pPr>
            <a:r>
              <a:rPr sz="3200" spc="-10" dirty="0">
                <a:latin typeface="Calibri"/>
                <a:cs typeface="Calibri"/>
              </a:rPr>
              <a:t>Verify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correct</a:t>
            </a:r>
            <a:endParaRPr sz="3200" dirty="0">
              <a:latin typeface="Calibri"/>
              <a:cs typeface="Calibri"/>
            </a:endParaRPr>
          </a:p>
          <a:p>
            <a:pPr marL="1154430" marR="5080" lvl="2" indent="-227965">
              <a:lnSpc>
                <a:spcPts val="3000"/>
              </a:lnSpc>
              <a:spcBef>
                <a:spcPts val="680"/>
              </a:spcBef>
              <a:buFont typeface="Arial"/>
              <a:buChar char="•"/>
              <a:tabLst>
                <a:tab pos="1155700" algn="l"/>
              </a:tabLst>
            </a:pPr>
            <a:r>
              <a:rPr sz="2800" spc="-4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correct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after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Mandatory 	</a:t>
            </a:r>
            <a:r>
              <a:rPr sz="2800" dirty="0">
                <a:latin typeface="Calibri"/>
                <a:cs typeface="Calibri"/>
              </a:rPr>
              <a:t>Meeting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haul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night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ts val="3829"/>
              </a:lnSpc>
              <a:buFont typeface="Arial"/>
              <a:buChar char="•"/>
              <a:tabLst>
                <a:tab pos="697230" algn="l"/>
                <a:tab pos="5230495" algn="l"/>
              </a:tabLst>
            </a:pPr>
            <a:r>
              <a:rPr sz="3200" dirty="0">
                <a:latin typeface="Calibri"/>
                <a:cs typeface="Calibri"/>
              </a:rPr>
              <a:t>Get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Manure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Water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Chart</a:t>
            </a:r>
            <a:r>
              <a:rPr sz="3200" dirty="0">
                <a:latin typeface="Calibri"/>
                <a:cs typeface="Calibri"/>
              </a:rPr>
              <a:t>	(per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club)</a:t>
            </a:r>
            <a:endParaRPr sz="32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7230" algn="l"/>
              </a:tabLst>
            </a:pPr>
            <a:r>
              <a:rPr sz="3200" spc="-20" dirty="0">
                <a:latin typeface="Calibri"/>
                <a:cs typeface="Calibri"/>
              </a:rPr>
              <a:t>Watch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patterns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posted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0762" y="481393"/>
            <a:ext cx="1093033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47" y="80924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6945" y="615856"/>
            <a:ext cx="5486400" cy="199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br>
              <a:rPr lang="en-US" sz="4300" dirty="0"/>
            </a:br>
            <a:br>
              <a:rPr lang="en-US" sz="4300" dirty="0"/>
            </a:br>
            <a:r>
              <a:rPr sz="4300" dirty="0"/>
              <a:t>You</a:t>
            </a:r>
            <a:r>
              <a:rPr sz="4300" spc="70" dirty="0"/>
              <a:t> </a:t>
            </a:r>
            <a:r>
              <a:rPr sz="4300" dirty="0"/>
              <a:t>decided</a:t>
            </a:r>
            <a:r>
              <a:rPr sz="4300" spc="75" dirty="0"/>
              <a:t> </a:t>
            </a:r>
            <a:r>
              <a:rPr sz="4300" dirty="0"/>
              <a:t>to</a:t>
            </a:r>
            <a:r>
              <a:rPr sz="4300" spc="75" dirty="0"/>
              <a:t> </a:t>
            </a:r>
            <a:r>
              <a:rPr sz="4300" dirty="0"/>
              <a:t>go</a:t>
            </a:r>
            <a:r>
              <a:rPr sz="4300" spc="75" dirty="0"/>
              <a:t> </a:t>
            </a:r>
            <a:r>
              <a:rPr lang="en-US" sz="4300" spc="-10" dirty="0"/>
              <a:t>Fair</a:t>
            </a:r>
            <a:r>
              <a:rPr sz="4300" spc="-10" dirty="0"/>
              <a:t>….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3116162" y="1751076"/>
            <a:ext cx="5958205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8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latin typeface="Calibri"/>
                <a:cs typeface="Calibri"/>
              </a:rPr>
              <a:t>NOW</a:t>
            </a:r>
            <a:r>
              <a:rPr sz="8000" spc="-210" dirty="0">
                <a:latin typeface="Calibri"/>
                <a:cs typeface="Calibri"/>
              </a:rPr>
              <a:t> </a:t>
            </a:r>
            <a:r>
              <a:rPr sz="8000" spc="10" dirty="0">
                <a:latin typeface="Calibri"/>
                <a:cs typeface="Calibri"/>
              </a:rPr>
              <a:t>W</a:t>
            </a:r>
            <a:r>
              <a:rPr sz="8000" spc="20" dirty="0">
                <a:latin typeface="Calibri"/>
                <a:cs typeface="Calibri"/>
              </a:rPr>
              <a:t>H</a:t>
            </a:r>
            <a:r>
              <a:rPr sz="8000" spc="-610" dirty="0">
                <a:latin typeface="Calibri"/>
                <a:cs typeface="Calibri"/>
              </a:rPr>
              <a:t>A</a:t>
            </a:r>
            <a:r>
              <a:rPr sz="8000" spc="20" dirty="0">
                <a:latin typeface="Calibri"/>
                <a:cs typeface="Calibri"/>
              </a:rPr>
              <a:t>T</a:t>
            </a:r>
            <a:r>
              <a:rPr sz="8000" spc="25" dirty="0">
                <a:latin typeface="Calibri"/>
                <a:cs typeface="Calibri"/>
              </a:rPr>
              <a:t>?</a:t>
            </a:r>
            <a:r>
              <a:rPr sz="8000" spc="20" dirty="0">
                <a:latin typeface="Calibri"/>
                <a:cs typeface="Calibri"/>
              </a:rPr>
              <a:t>?</a:t>
            </a:r>
            <a:endParaRPr sz="8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6600" y="69338"/>
            <a:ext cx="109302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76" y="5292638"/>
            <a:ext cx="1443893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4" y="82456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3856354">
              <a:lnSpc>
                <a:spcPct val="100000"/>
              </a:lnSpc>
              <a:spcBef>
                <a:spcPts val="110"/>
              </a:spcBef>
            </a:pPr>
            <a:r>
              <a:rPr lang="en-US" sz="4300" dirty="0"/>
              <a:t>MANDITORY MEETING</a:t>
            </a:r>
            <a:r>
              <a:rPr sz="4300" spc="-25" dirty="0"/>
              <a:t>…..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750809"/>
            <a:ext cx="10314940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Mandatory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Meeting</a:t>
            </a:r>
            <a:endParaRPr sz="3200" dirty="0">
              <a:latin typeface="Calibri"/>
              <a:cs typeface="Calibri"/>
            </a:endParaRPr>
          </a:p>
          <a:p>
            <a:pPr marL="697865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dirty="0">
                <a:latin typeface="Calibri"/>
                <a:cs typeface="Calibri"/>
              </a:rPr>
              <a:t>Must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bring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Medical Release </a:t>
            </a:r>
            <a:r>
              <a:rPr sz="3200" dirty="0">
                <a:latin typeface="Calibri"/>
                <a:cs typeface="Calibri"/>
              </a:rPr>
              <a:t>Form</a:t>
            </a:r>
            <a:r>
              <a:rPr lang="en-US" sz="3200" dirty="0">
                <a:latin typeface="Calibri"/>
                <a:cs typeface="Calibri"/>
              </a:rPr>
              <a:t> and Emergency Vet Form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lang="en-US" sz="3200" spc="-110" dirty="0">
                <a:latin typeface="Calibri"/>
                <a:cs typeface="Calibri"/>
              </a:rPr>
              <a:t>to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Orientation</a:t>
            </a:r>
            <a:endParaRPr lang="en-US" sz="3200" spc="-10" dirty="0">
              <a:latin typeface="Calibri"/>
              <a:cs typeface="Calibri"/>
            </a:endParaRPr>
          </a:p>
          <a:p>
            <a:pPr marL="697865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3200" spc="-10" dirty="0">
                <a:latin typeface="Calibri"/>
                <a:cs typeface="Calibri"/>
              </a:rPr>
              <a:t>Must put Stall # on forms</a:t>
            </a:r>
            <a:endParaRPr sz="3200" dirty="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4430" algn="l"/>
              </a:tabLst>
            </a:pPr>
            <a:r>
              <a:rPr sz="3200" dirty="0">
                <a:latin typeface="Calibri"/>
                <a:cs typeface="Calibri"/>
              </a:rPr>
              <a:t>Must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attend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orientation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participate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Fair</a:t>
            </a:r>
            <a:endParaRPr sz="3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3200" spc="-20" dirty="0">
                <a:latin typeface="Calibri"/>
                <a:cs typeface="Calibri"/>
              </a:rPr>
              <a:t>Meet</a:t>
            </a:r>
            <a:endParaRPr sz="3200" dirty="0">
              <a:latin typeface="Calibri"/>
              <a:cs typeface="Calibri"/>
            </a:endParaRPr>
          </a:p>
          <a:p>
            <a:pPr marL="697865" lvl="1" indent="-227329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7865" algn="l"/>
              </a:tabLst>
            </a:pPr>
            <a:r>
              <a:rPr sz="3200" dirty="0">
                <a:latin typeface="Calibri"/>
                <a:cs typeface="Calibri"/>
              </a:rPr>
              <a:t>Section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Supervisors</a:t>
            </a:r>
            <a:endParaRPr sz="3200" dirty="0">
              <a:latin typeface="Calibri"/>
              <a:cs typeface="Calibri"/>
            </a:endParaRPr>
          </a:p>
          <a:p>
            <a:pPr marL="697865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spc="-10" dirty="0">
                <a:latin typeface="Calibri"/>
                <a:cs typeface="Calibri"/>
              </a:rPr>
              <a:t>Judge</a:t>
            </a:r>
            <a:endParaRPr sz="3200" dirty="0">
              <a:latin typeface="Calibri"/>
              <a:cs typeface="Calibri"/>
            </a:endParaRPr>
          </a:p>
          <a:p>
            <a:pPr marL="1155065" lvl="2" indent="-227329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155065" algn="l"/>
              </a:tabLst>
            </a:pPr>
            <a:r>
              <a:rPr sz="3200" dirty="0">
                <a:latin typeface="Calibri"/>
                <a:cs typeface="Calibri"/>
              </a:rPr>
              <a:t>Ask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questions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learn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would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like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" y="481393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13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dirty="0"/>
              <a:t>What</a:t>
            </a:r>
            <a:r>
              <a:rPr sz="4300" spc="185" dirty="0"/>
              <a:t> </a:t>
            </a:r>
            <a:r>
              <a:rPr sz="4300" dirty="0"/>
              <a:t>is</a:t>
            </a:r>
            <a:r>
              <a:rPr sz="4300" spc="180" dirty="0"/>
              <a:t> </a:t>
            </a:r>
            <a:r>
              <a:rPr sz="4300" dirty="0"/>
              <a:t>Herdsmanship</a:t>
            </a:r>
            <a:r>
              <a:rPr sz="4300" spc="185" dirty="0"/>
              <a:t> </a:t>
            </a:r>
            <a:r>
              <a:rPr sz="4400" spc="-10" dirty="0"/>
              <a:t>(R-</a:t>
            </a:r>
            <a:r>
              <a:rPr sz="4400" dirty="0"/>
              <a:t>A</a:t>
            </a:r>
            <a:r>
              <a:rPr sz="4400" spc="155" dirty="0"/>
              <a:t> </a:t>
            </a:r>
            <a:r>
              <a:rPr sz="4400" spc="-10" dirty="0"/>
              <a:t>Mazzola)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45" y="1716481"/>
            <a:ext cx="10326370" cy="3463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Dictionary: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owns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watches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flock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herd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Welcomes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Maintains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cleanliness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Supervises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enjoyment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horses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too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800" dirty="0">
              <a:latin typeface="Calibri"/>
              <a:cs typeface="Calibri"/>
            </a:endParaRPr>
          </a:p>
          <a:p>
            <a:pPr marL="107124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**It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exhibiting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97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dirty="0"/>
              <a:t>Why</a:t>
            </a:r>
            <a:r>
              <a:rPr sz="3900" spc="180" dirty="0"/>
              <a:t> </a:t>
            </a:r>
            <a:r>
              <a:rPr sz="3900" dirty="0"/>
              <a:t>is</a:t>
            </a:r>
            <a:r>
              <a:rPr sz="3900" spc="190" dirty="0"/>
              <a:t> </a:t>
            </a:r>
            <a:r>
              <a:rPr sz="3900" dirty="0"/>
              <a:t>Herdsmanship</a:t>
            </a:r>
            <a:r>
              <a:rPr sz="3900" spc="185" dirty="0"/>
              <a:t> </a:t>
            </a:r>
            <a:r>
              <a:rPr sz="3900" spc="-10" dirty="0"/>
              <a:t>Important?</a:t>
            </a:r>
            <a:endParaRPr sz="3900" dirty="0"/>
          </a:p>
        </p:txBody>
      </p:sp>
      <p:sp>
        <p:nvSpPr>
          <p:cNvPr id="3" name="object 3"/>
          <p:cNvSpPr txBox="1"/>
          <p:nvPr/>
        </p:nvSpPr>
        <p:spPr>
          <a:xfrm>
            <a:off x="916945" y="1716481"/>
            <a:ext cx="10246360" cy="2320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Encourage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unknowingly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unsafe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unhealthy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</a:t>
            </a:r>
            <a:endParaRPr sz="2800" dirty="0">
              <a:latin typeface="Calibri"/>
              <a:cs typeface="Calibri"/>
            </a:endParaRPr>
          </a:p>
          <a:p>
            <a:pPr marL="241300" marR="39179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deserve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fabulous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fun, friendly,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nice,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tidy,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smart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good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attitudes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7655" y="109887"/>
            <a:ext cx="15360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HERDS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79462" y="620267"/>
            <a:ext cx="17494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Barn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Hours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462" y="961694"/>
            <a:ext cx="10925810" cy="5891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228600">
              <a:lnSpc>
                <a:spcPts val="2915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6am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10pm</a:t>
            </a:r>
            <a:endParaRPr sz="2600" dirty="0">
              <a:latin typeface="Calibri"/>
              <a:cs typeface="Calibri"/>
            </a:endParaRPr>
          </a:p>
          <a:p>
            <a:pPr marL="1155065" lvl="1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shift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10am-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6pm</a:t>
            </a:r>
            <a:endParaRPr sz="2600" dirty="0">
              <a:latin typeface="Calibri"/>
              <a:cs typeface="Calibri"/>
            </a:endParaRPr>
          </a:p>
          <a:p>
            <a:pPr marL="1612900" lvl="2" indent="-228600">
              <a:lnSpc>
                <a:spcPts val="2700"/>
              </a:lnSpc>
              <a:buFont typeface="Arial"/>
              <a:buChar char="•"/>
              <a:tabLst>
                <a:tab pos="16129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sz="2600" dirty="0">
              <a:latin typeface="Calibri"/>
              <a:cs typeface="Calibri"/>
            </a:endParaRPr>
          </a:p>
          <a:p>
            <a:pPr marL="1155065" lvl="1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adult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barn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6am-</a:t>
            </a:r>
            <a:r>
              <a:rPr sz="2600" spc="-20" dirty="0">
                <a:latin typeface="Calibri"/>
                <a:cs typeface="Calibri"/>
              </a:rPr>
              <a:t>10pm</a:t>
            </a:r>
            <a:endParaRPr sz="2600" dirty="0">
              <a:latin typeface="Calibri"/>
              <a:cs typeface="Calibri"/>
            </a:endParaRPr>
          </a:p>
          <a:p>
            <a:pPr marL="1612900" lvl="2" indent="-228600">
              <a:lnSpc>
                <a:spcPts val="2895"/>
              </a:lnSpc>
              <a:buFont typeface="Arial"/>
              <a:buChar char="•"/>
              <a:tabLst>
                <a:tab pos="16129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member/horse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lang="en-US" sz="2600" spc="-10" dirty="0">
              <a:latin typeface="Calibri"/>
              <a:cs typeface="Calibri"/>
            </a:endParaRPr>
          </a:p>
          <a:p>
            <a:pPr marL="1384300" lvl="2">
              <a:lnSpc>
                <a:spcPts val="2895"/>
              </a:lnSpc>
              <a:tabLst>
                <a:tab pos="1612900" algn="l"/>
              </a:tabLst>
            </a:pPr>
            <a:r>
              <a:rPr lang="en-US" sz="2600" spc="-10" dirty="0">
                <a:latin typeface="Calibri"/>
                <a:cs typeface="Calibri"/>
              </a:rPr>
              <a:t>BARNS ARE CLOSED BETWEEN 10PM &amp;6AM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stalls</a:t>
            </a:r>
            <a:endParaRPr lang="en-US" sz="2600" spc="-1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600" spc="-10" dirty="0">
                <a:latin typeface="Calibri"/>
                <a:cs typeface="Calibri"/>
              </a:rPr>
              <a:t>Horses must be haltered and tied in the stall or have a 2</a:t>
            </a:r>
            <a:r>
              <a:rPr lang="en-US" sz="2600" spc="-10" baseline="30000" dirty="0">
                <a:latin typeface="Calibri"/>
                <a:cs typeface="Calibri"/>
              </a:rPr>
              <a:t>nd</a:t>
            </a:r>
            <a:r>
              <a:rPr lang="en-US" sz="2600" spc="-10" dirty="0">
                <a:latin typeface="Calibri"/>
                <a:cs typeface="Calibri"/>
              </a:rPr>
              <a:t> person at the stall door while cleaning if the stall door is open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0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Lead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rope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Halter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inside</a:t>
            </a:r>
            <a:endParaRPr sz="2600" dirty="0">
              <a:latin typeface="Calibri"/>
              <a:cs typeface="Calibri"/>
            </a:endParaRPr>
          </a:p>
          <a:p>
            <a:pPr marL="697865" marR="8890" lvl="1" indent="-228600">
              <a:lnSpc>
                <a:spcPct val="70700"/>
              </a:lnSpc>
              <a:spcBef>
                <a:spcPts val="700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safety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getting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deter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public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opening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doors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quick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safety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purposes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485"/>
              </a:lnSpc>
              <a:buFont typeface="Arial"/>
              <a:buChar char="•"/>
              <a:tabLst>
                <a:tab pos="241300" algn="l"/>
              </a:tabLst>
            </a:pPr>
            <a:r>
              <a:rPr sz="3000" b="1" dirty="0">
                <a:latin typeface="Calibri"/>
                <a:cs typeface="Calibri"/>
              </a:rPr>
              <a:t>CLUBS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share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herds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shifts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and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post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on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FB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you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need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help</a:t>
            </a:r>
            <a:endParaRPr sz="3000" dirty="0">
              <a:latin typeface="Calibri"/>
              <a:cs typeface="Calibri"/>
            </a:endParaRPr>
          </a:p>
          <a:p>
            <a:pPr marL="1681480" marR="5080" indent="-1144270">
              <a:lnSpc>
                <a:spcPts val="2710"/>
              </a:lnSpc>
            </a:pPr>
            <a:endParaRPr lang="en-US" sz="2600" dirty="0">
              <a:latin typeface="Calibri"/>
              <a:cs typeface="Calibri"/>
            </a:endParaRPr>
          </a:p>
          <a:p>
            <a:pPr marL="1681480" marR="5080" indent="-1144270">
              <a:lnSpc>
                <a:spcPts val="2710"/>
              </a:lnSpc>
            </a:pPr>
            <a:r>
              <a:rPr sz="2600" dirty="0">
                <a:latin typeface="Calibri"/>
                <a:cs typeface="Calibri"/>
              </a:rPr>
              <a:t>REMINDER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**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Parents/Adults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herds,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sweeping,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cleaning,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water,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etc.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10am-</a:t>
            </a:r>
            <a:r>
              <a:rPr sz="2600" dirty="0">
                <a:latin typeface="Calibri"/>
                <a:cs typeface="Calibri"/>
              </a:rPr>
              <a:t>6pm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never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stalls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unless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emergency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6984" y="167159"/>
            <a:ext cx="1093036" cy="1093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12" y="5961934"/>
            <a:ext cx="772067" cy="7496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622080"/>
            <a:ext cx="65906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Water</a:t>
            </a:r>
            <a:r>
              <a:rPr sz="4300" spc="100" dirty="0"/>
              <a:t> </a:t>
            </a:r>
            <a:r>
              <a:rPr sz="4300" spc="55" dirty="0"/>
              <a:t>&amp;</a:t>
            </a:r>
            <a:r>
              <a:rPr sz="4300" spc="100" dirty="0"/>
              <a:t> </a:t>
            </a:r>
            <a:r>
              <a:rPr sz="4300" dirty="0"/>
              <a:t>Manure</a:t>
            </a:r>
            <a:r>
              <a:rPr sz="4300" spc="100" dirty="0"/>
              <a:t> </a:t>
            </a:r>
            <a:r>
              <a:rPr sz="4300" dirty="0"/>
              <a:t>Chart</a:t>
            </a:r>
            <a:r>
              <a:rPr sz="4300" spc="105" dirty="0"/>
              <a:t> </a:t>
            </a:r>
            <a:r>
              <a:rPr sz="3600" dirty="0"/>
              <a:t>–</a:t>
            </a:r>
            <a:r>
              <a:rPr sz="3600" spc="45" dirty="0"/>
              <a:t> </a:t>
            </a:r>
            <a:r>
              <a:rPr sz="3600" spc="-20" dirty="0"/>
              <a:t>why?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8963" y="1582369"/>
            <a:ext cx="9111615" cy="29546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record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drinking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digesting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health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stresses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issues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Scored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shift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Reviewed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night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oddly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showing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colic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One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05" y="5494847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150" y="67418"/>
            <a:ext cx="9219702" cy="6723156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476B5E0E-037D-D056-B999-3DE395B0A6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637306" cy="728815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571925E-59FF-1CC6-39B9-DCF91EAEE7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5200" y="5791200"/>
            <a:ext cx="875182" cy="7432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76600" y="914400"/>
            <a:ext cx="6624320" cy="2813050"/>
            <a:chOff x="3276600" y="1600201"/>
            <a:chExt cx="6624320" cy="28130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1" y="1600201"/>
              <a:ext cx="6624162" cy="2812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76600" y="2209800"/>
              <a:ext cx="1487170" cy="381000"/>
            </a:xfrm>
            <a:custGeom>
              <a:avLst/>
              <a:gdLst/>
              <a:ahLst/>
              <a:cxnLst/>
              <a:rect l="l" t="t" r="r" b="b"/>
              <a:pathLst>
                <a:path w="1487170" h="381000">
                  <a:moveTo>
                    <a:pt x="1296394" y="0"/>
                  </a:moveTo>
                  <a:lnTo>
                    <a:pt x="1296394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296394" y="285750"/>
                  </a:lnTo>
                  <a:lnTo>
                    <a:pt x="1296394" y="381000"/>
                  </a:lnTo>
                  <a:lnTo>
                    <a:pt x="1486894" y="190500"/>
                  </a:lnTo>
                  <a:lnTo>
                    <a:pt x="12963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0200" y="984250"/>
            <a:ext cx="1676400" cy="9239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568325">
              <a:lnSpc>
                <a:spcPct val="99400"/>
              </a:lnSpc>
              <a:spcBef>
                <a:spcPts val="27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sz="1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update</a:t>
            </a:r>
            <a:r>
              <a:rPr sz="18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chart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1517650"/>
            <a:ext cx="4800600" cy="304800"/>
          </a:xfrm>
          <a:custGeom>
            <a:avLst/>
            <a:gdLst/>
            <a:ahLst/>
            <a:cxnLst/>
            <a:rect l="l" t="t" r="r" b="b"/>
            <a:pathLst>
              <a:path w="4800600" h="304800">
                <a:moveTo>
                  <a:pt x="0" y="0"/>
                </a:moveTo>
                <a:lnTo>
                  <a:pt x="4800600" y="0"/>
                </a:lnTo>
                <a:lnTo>
                  <a:pt x="4800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7384" y="-397337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 anchor="t" anchorCtr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Water</a:t>
            </a:r>
            <a:r>
              <a:rPr sz="4300" spc="85" dirty="0"/>
              <a:t> </a:t>
            </a:r>
            <a:r>
              <a:rPr sz="4300" spc="55" dirty="0"/>
              <a:t>&amp;</a:t>
            </a:r>
            <a:r>
              <a:rPr sz="4300" spc="80" dirty="0"/>
              <a:t> </a:t>
            </a:r>
            <a:r>
              <a:rPr sz="4300" dirty="0"/>
              <a:t>Manure</a:t>
            </a:r>
            <a:r>
              <a:rPr sz="4300" spc="80" dirty="0"/>
              <a:t> </a:t>
            </a:r>
            <a:r>
              <a:rPr sz="4300" spc="-10" dirty="0"/>
              <a:t>Chart</a:t>
            </a:r>
            <a:endParaRPr sz="4300"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86" y="5399839"/>
            <a:ext cx="1093035" cy="10930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4818" y="5410409"/>
            <a:ext cx="1443893" cy="1200235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6A077E75-4520-A78E-A117-73794B9A9205}"/>
              </a:ext>
            </a:extLst>
          </p:cNvPr>
          <p:cNvGrpSpPr/>
          <p:nvPr/>
        </p:nvGrpSpPr>
        <p:grpSpPr>
          <a:xfrm>
            <a:off x="3357880" y="3810000"/>
            <a:ext cx="6624320" cy="2813050"/>
            <a:chOff x="3276600" y="1600201"/>
            <a:chExt cx="6624320" cy="2813050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DB52EA86-D242-32FD-540B-145128D0C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1" y="1600201"/>
              <a:ext cx="6624162" cy="2812564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4F3E8FD-BA10-C699-763B-C6B6531A066C}"/>
                </a:ext>
              </a:extLst>
            </p:cNvPr>
            <p:cNvSpPr/>
            <p:nvPr/>
          </p:nvSpPr>
          <p:spPr>
            <a:xfrm>
              <a:off x="3276600" y="2581869"/>
              <a:ext cx="1487170" cy="381000"/>
            </a:xfrm>
            <a:custGeom>
              <a:avLst/>
              <a:gdLst/>
              <a:ahLst/>
              <a:cxnLst/>
              <a:rect l="l" t="t" r="r" b="b"/>
              <a:pathLst>
                <a:path w="1487170" h="381000">
                  <a:moveTo>
                    <a:pt x="1296394" y="0"/>
                  </a:moveTo>
                  <a:lnTo>
                    <a:pt x="1296394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296394" y="285750"/>
                  </a:lnTo>
                  <a:lnTo>
                    <a:pt x="1296394" y="381000"/>
                  </a:lnTo>
                  <a:lnTo>
                    <a:pt x="1486894" y="190500"/>
                  </a:lnTo>
                  <a:lnTo>
                    <a:pt x="12963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9611A6F2-2D58-52AC-B0DD-896317781B52}"/>
              </a:ext>
            </a:extLst>
          </p:cNvPr>
          <p:cNvSpPr txBox="1"/>
          <p:nvPr/>
        </p:nvSpPr>
        <p:spPr>
          <a:xfrm>
            <a:off x="1681480" y="4459069"/>
            <a:ext cx="1676400" cy="6464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805" marR="752475">
              <a:lnSpc>
                <a:spcPts val="2090"/>
              </a:lnSpc>
              <a:spcBef>
                <a:spcPts val="390"/>
              </a:spcBef>
            </a:pP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3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update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05A2983-0F00-6F87-D75C-6AEFF7F4E426}"/>
              </a:ext>
            </a:extLst>
          </p:cNvPr>
          <p:cNvSpPr/>
          <p:nvPr/>
        </p:nvSpPr>
        <p:spPr>
          <a:xfrm>
            <a:off x="4953000" y="4724400"/>
            <a:ext cx="4800600" cy="381000"/>
          </a:xfrm>
          <a:custGeom>
            <a:avLst/>
            <a:gdLst/>
            <a:ahLst/>
            <a:cxnLst/>
            <a:rect l="l" t="t" r="r" b="b"/>
            <a:pathLst>
              <a:path w="4800600" h="304800">
                <a:moveTo>
                  <a:pt x="0" y="0"/>
                </a:moveTo>
                <a:lnTo>
                  <a:pt x="4800600" y="0"/>
                </a:lnTo>
                <a:lnTo>
                  <a:pt x="4800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896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59"/>
              </a:spcBef>
            </a:pPr>
            <a:r>
              <a:rPr sz="4300" dirty="0"/>
              <a:t>The</a:t>
            </a:r>
            <a:r>
              <a:rPr sz="4300" spc="110" dirty="0"/>
              <a:t> </a:t>
            </a:r>
            <a:r>
              <a:rPr sz="4300" dirty="0"/>
              <a:t>Job</a:t>
            </a:r>
            <a:r>
              <a:rPr sz="4300" spc="114" dirty="0"/>
              <a:t> </a:t>
            </a:r>
            <a:r>
              <a:rPr sz="4300" dirty="0"/>
              <a:t>of</a:t>
            </a:r>
            <a:r>
              <a:rPr sz="4300" spc="110" dirty="0"/>
              <a:t> </a:t>
            </a:r>
            <a:r>
              <a:rPr sz="4300" dirty="0"/>
              <a:t>a</a:t>
            </a:r>
            <a:r>
              <a:rPr sz="4300" spc="114" dirty="0"/>
              <a:t> </a:t>
            </a:r>
            <a:r>
              <a:rPr sz="4300" spc="-10" dirty="0"/>
              <a:t>Herdsman</a:t>
            </a:r>
            <a:endParaRPr sz="4300" dirty="0"/>
          </a:p>
          <a:p>
            <a:pPr marL="1283335">
              <a:lnSpc>
                <a:spcPct val="100000"/>
              </a:lnSpc>
              <a:spcBef>
                <a:spcPts val="295"/>
              </a:spcBef>
            </a:pPr>
            <a:r>
              <a:rPr sz="3600" dirty="0"/>
              <a:t>–</a:t>
            </a:r>
            <a:r>
              <a:rPr sz="3600" spc="-60" dirty="0"/>
              <a:t> </a:t>
            </a:r>
            <a:r>
              <a:rPr sz="3600" dirty="0"/>
              <a:t>in</a:t>
            </a:r>
            <a:r>
              <a:rPr sz="3600" spc="-45" dirty="0"/>
              <a:t> </a:t>
            </a:r>
            <a:r>
              <a:rPr sz="3600" spc="-20" dirty="0"/>
              <a:t>contrast</a:t>
            </a:r>
            <a:r>
              <a:rPr sz="3600" spc="-45" dirty="0"/>
              <a:t> </a:t>
            </a:r>
            <a:r>
              <a:rPr sz="3600" dirty="0"/>
              <a:t>to</a:t>
            </a:r>
            <a:r>
              <a:rPr sz="3600" spc="-55" dirty="0"/>
              <a:t> </a:t>
            </a:r>
            <a:r>
              <a:rPr sz="3600" dirty="0"/>
              <a:t>the</a:t>
            </a:r>
            <a:r>
              <a:rPr sz="3600" spc="-55" dirty="0"/>
              <a:t> </a:t>
            </a:r>
            <a:r>
              <a:rPr sz="3600" spc="-10" dirty="0"/>
              <a:t>Exhibitor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032832" y="2396744"/>
            <a:ext cx="4879340" cy="30613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Cleans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aisle</a:t>
            </a:r>
            <a:r>
              <a:rPr sz="1500" spc="-25" dirty="0">
                <a:latin typeface="Calibri"/>
                <a:cs typeface="Calibri"/>
              </a:rPr>
              <a:t>way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Welcomes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visitors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Answers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visitor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questions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Monitors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safety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horses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public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Knows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whereabouts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exhibitors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Informs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exhibitors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if</a:t>
            </a:r>
            <a:r>
              <a:rPr sz="1500" spc="-10" dirty="0">
                <a:latin typeface="Calibri"/>
                <a:cs typeface="Calibri"/>
              </a:rPr>
              <a:t> attention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required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</a:t>
            </a:r>
            <a:endParaRPr sz="1500" dirty="0">
              <a:latin typeface="Calibri"/>
              <a:cs typeface="Calibri"/>
            </a:endParaRPr>
          </a:p>
          <a:p>
            <a:pPr marL="469900" marR="203200" indent="-457200">
              <a:lnSpc>
                <a:spcPct val="72000"/>
              </a:lnSpc>
              <a:spcBef>
                <a:spcPts val="1010"/>
              </a:spcBef>
              <a:buAutoNum type="arabicPeriod"/>
              <a:tabLst>
                <a:tab pos="469900" algn="l"/>
              </a:tabLst>
            </a:pPr>
            <a:r>
              <a:rPr sz="1500" dirty="0">
                <a:latin typeface="Calibri"/>
                <a:cs typeface="Calibri"/>
              </a:rPr>
              <a:t>Greets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answers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questions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Herdsmanship Judge(s)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Confirms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manure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charts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date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30" dirty="0">
                <a:latin typeface="Calibri"/>
                <a:cs typeface="Calibri"/>
              </a:rPr>
              <a:t>Tops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buckets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Reminds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Fair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goers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touch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horses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532" y="2066035"/>
            <a:ext cx="649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4795" algn="l"/>
              </a:tabLst>
            </a:pPr>
            <a:r>
              <a:rPr sz="2400" b="1" spc="-10" dirty="0">
                <a:latin typeface="Calibri"/>
                <a:cs typeface="Calibri"/>
              </a:rPr>
              <a:t>Herdsman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Exhibitor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5242" y="2396744"/>
            <a:ext cx="4821555" cy="27838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Maintains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free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shavings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Adds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“ample”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shavings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Fills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buckets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Feeds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grain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Updates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manure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charts</a:t>
            </a:r>
            <a:endParaRPr sz="1500">
              <a:latin typeface="Calibri"/>
              <a:cs typeface="Calibri"/>
            </a:endParaRPr>
          </a:p>
          <a:p>
            <a:pPr marL="469900" marR="660400" indent="-457200">
              <a:lnSpc>
                <a:spcPct val="72000"/>
              </a:lnSpc>
              <a:spcBef>
                <a:spcPts val="890"/>
              </a:spcBef>
              <a:buAutoNum type="arabicPeriod"/>
              <a:tabLst>
                <a:tab pos="469900" algn="l"/>
              </a:tabLst>
            </a:pPr>
            <a:r>
              <a:rPr sz="1500" dirty="0">
                <a:latin typeface="Calibri"/>
                <a:cs typeface="Calibri"/>
              </a:rPr>
              <a:t>Keeps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tack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stall(s)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changing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room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organized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Reports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in/out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Herdsman,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Barn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Supervisor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(adult)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Secures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latch,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clip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halter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Store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equipment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public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view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keeping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stall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242" y="5014976"/>
            <a:ext cx="3801110" cy="9004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1500" dirty="0">
                <a:latin typeface="Calibri"/>
                <a:cs typeface="Calibri"/>
              </a:rPr>
              <a:t>front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tidy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clean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 startAt="10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Be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exhibit,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stall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AutoNum type="arabicPeriod" startAt="10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Is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prepared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attends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classes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955" y="365125"/>
            <a:ext cx="1093032" cy="10930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68" y="5589549"/>
            <a:ext cx="1443887" cy="12002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925" y="103792"/>
            <a:ext cx="50793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Herdsmanship</a:t>
            </a:r>
            <a:r>
              <a:rPr sz="4300" spc="465" dirty="0"/>
              <a:t> </a:t>
            </a:r>
            <a:r>
              <a:rPr sz="4300" spc="-10" dirty="0"/>
              <a:t>Judging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537244" y="802132"/>
            <a:ext cx="10884535" cy="555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7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Herdsmanship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typically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judged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three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day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Judged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shift,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day</a:t>
            </a:r>
            <a:endParaRPr sz="2200" dirty="0">
              <a:latin typeface="Calibri"/>
              <a:cs typeface="Calibri"/>
            </a:endParaRPr>
          </a:p>
          <a:p>
            <a:pPr marL="1155065" lvl="2" indent="-227965">
              <a:lnSpc>
                <a:spcPts val="2520"/>
              </a:lnSpc>
              <a:buFont typeface="Arial"/>
              <a:buChar char="•"/>
              <a:tabLst>
                <a:tab pos="1155065" algn="l"/>
              </a:tabLst>
            </a:pPr>
            <a:r>
              <a:rPr sz="2200" spc="-10" dirty="0">
                <a:latin typeface="Calibri"/>
                <a:cs typeface="Calibri"/>
              </a:rPr>
              <a:t>Twice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during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10pm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20"/>
              </a:lnSpc>
              <a:spcBef>
                <a:spcPts val="1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Danishes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awarded</a:t>
            </a:r>
            <a:endParaRPr sz="2200" dirty="0">
              <a:latin typeface="Calibri"/>
              <a:cs typeface="Calibri"/>
            </a:endParaRPr>
          </a:p>
          <a:p>
            <a:pPr marL="1155065" lvl="1" indent="-227965">
              <a:lnSpc>
                <a:spcPts val="2350"/>
              </a:lnSpc>
              <a:buFont typeface="Arial"/>
              <a:buChar char="•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office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*pick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daily</a:t>
            </a:r>
            <a:endParaRPr sz="2200" dirty="0">
              <a:latin typeface="Calibri"/>
              <a:cs typeface="Calibri"/>
            </a:endParaRPr>
          </a:p>
          <a:p>
            <a:pPr marL="1155065" lvl="1" indent="-227965">
              <a:lnSpc>
                <a:spcPts val="2470"/>
              </a:lnSpc>
              <a:buFont typeface="Arial"/>
              <a:buChar char="•"/>
              <a:tabLst>
                <a:tab pos="1155065" algn="l"/>
              </a:tabLst>
            </a:pPr>
            <a:r>
              <a:rPr sz="2200" b="1" dirty="0">
                <a:latin typeface="Calibri"/>
                <a:cs typeface="Calibri"/>
              </a:rPr>
              <a:t>We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need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volunteer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make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new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big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danish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tracking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board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post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by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office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Clubs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earn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recognition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top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work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2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When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recognize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Herdsman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Judge(s)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Address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them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Offer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water/manure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chart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41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Answer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questions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07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stalls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0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horse</a:t>
            </a:r>
            <a:r>
              <a:rPr lang="en-US" sz="1900" spc="-10" dirty="0">
                <a:latin typeface="Calibri"/>
                <a:cs typeface="Calibri"/>
              </a:rPr>
              <a:t>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0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riders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85"/>
              </a:lnSpc>
              <a:buFont typeface="Arial"/>
              <a:buChar char="•"/>
              <a:tabLst>
                <a:tab pos="1155700" algn="l"/>
              </a:tabLst>
            </a:pPr>
            <a:r>
              <a:rPr sz="1900" spc="-20" dirty="0">
                <a:latin typeface="Calibri"/>
                <a:cs typeface="Calibri"/>
              </a:rPr>
              <a:t>Etc.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900" dirty="0">
              <a:latin typeface="Calibri"/>
              <a:cs typeface="Calibri"/>
            </a:endParaRPr>
          </a:p>
          <a:p>
            <a:pPr marL="5076825" marR="5080" indent="-4123054">
              <a:lnSpc>
                <a:spcPct val="72500"/>
              </a:lnSpc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OFFICE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0" dirty="0">
                <a:latin typeface="Calibri"/>
                <a:cs typeface="Calibri"/>
              </a:rPr>
              <a:t> DAY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HERDS PAPERWORK!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3535806"/>
            <a:ext cx="1093034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8111" y="0"/>
            <a:ext cx="1443888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126" y="328636"/>
            <a:ext cx="4939342" cy="6321545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B791F731-8E88-1201-1CB8-7F6572B22A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A3AE2128-8AED-ED87-11B0-3D1E188423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29" y="328636"/>
            <a:ext cx="1093034" cy="1093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98501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Review</a:t>
            </a:r>
            <a:r>
              <a:rPr sz="4300" spc="165" dirty="0"/>
              <a:t> </a:t>
            </a:r>
            <a:r>
              <a:rPr sz="4300" dirty="0"/>
              <a:t>Rules</a:t>
            </a:r>
            <a:r>
              <a:rPr sz="4300" spc="170" dirty="0"/>
              <a:t> </a:t>
            </a:r>
            <a:r>
              <a:rPr sz="4300" dirty="0"/>
              <a:t>and</a:t>
            </a:r>
            <a:r>
              <a:rPr sz="4300" spc="170" dirty="0"/>
              <a:t> </a:t>
            </a:r>
            <a:r>
              <a:rPr sz="4300" spc="-10" dirty="0"/>
              <a:t>Guidelines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685801" y="1795779"/>
            <a:ext cx="8439790" cy="3105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2">
              <a:spcBef>
                <a:spcPts val="100"/>
              </a:spcBef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      </a:t>
            </a:r>
            <a:r>
              <a:rPr sz="2800" spc="-10" dirty="0">
                <a:latin typeface="Calibri"/>
                <a:cs typeface="Calibri"/>
              </a:rPr>
              <a:t>Evergreen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Exhibitor’s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Guide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Dept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L</a:t>
            </a:r>
            <a:endParaRPr lang="en-US" sz="2800" spc="-50" dirty="0">
              <a:latin typeface="Calibri"/>
              <a:cs typeface="Calibri"/>
            </a:endParaRPr>
          </a:p>
          <a:p>
            <a:pPr marL="697865" lvl="5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spc="-50" dirty="0">
                <a:solidFill>
                  <a:srgbClr val="C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2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L="469900" lvl="2">
              <a:spcBef>
                <a:spcPts val="140"/>
              </a:spcBef>
              <a:tabLst>
                <a:tab pos="697865" algn="l"/>
              </a:tabLst>
            </a:pP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9900" lvl="2">
              <a:spcBef>
                <a:spcPts val="140"/>
              </a:spcBef>
              <a:tabLst>
                <a:tab pos="697865" algn="l"/>
              </a:tabLst>
            </a:pPr>
            <a:r>
              <a:rPr lang="en-US" sz="2800" spc="-20" dirty="0">
                <a:latin typeface="Calibri"/>
                <a:cs typeface="Calibri"/>
              </a:rPr>
              <a:t>State 4-H Equine Rule Book</a:t>
            </a:r>
            <a:endParaRPr lang="en-US" sz="2800" spc="-10" dirty="0">
              <a:latin typeface="Calibri"/>
              <a:cs typeface="Calibri"/>
            </a:endParaRPr>
          </a:p>
          <a:p>
            <a:pPr marL="697865" lvl="2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spc="-10" dirty="0">
                <a:solidFill>
                  <a:srgbClr val="C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lang="en-US" sz="2800" spc="-1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155700" marR="5080" lvl="2" indent="-228600">
              <a:lnSpc>
                <a:spcPct val="91100"/>
              </a:lnSpc>
              <a:spcBef>
                <a:spcPts val="420"/>
              </a:spcBef>
              <a:buFont typeface="Arial"/>
              <a:buChar char="•"/>
              <a:tabLst>
                <a:tab pos="11557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288" y="5682508"/>
            <a:ext cx="109302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1847" y="80924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0" y="0"/>
            <a:ext cx="7848600" cy="6858000"/>
            <a:chOff x="2667000" y="0"/>
            <a:chExt cx="78486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721" y="0"/>
              <a:ext cx="7253878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7000" y="1752600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495300" y="0"/>
                  </a:move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1112837"/>
            <a:ext cx="6248400" cy="124968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243204" marR="4523105">
              <a:lnSpc>
                <a:spcPts val="2090"/>
              </a:lnSpc>
              <a:spcBef>
                <a:spcPts val="123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dirty="0">
                <a:solidFill>
                  <a:srgbClr val="FF0000"/>
                </a:solidFill>
                <a:latin typeface="Calibri"/>
                <a:cs typeface="Calibri"/>
              </a:rPr>
              <a:t>provide</a:t>
            </a:r>
            <a:r>
              <a:rPr sz="1800" b="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spc="-2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0" y="3307942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495300" y="0"/>
                </a:moveTo>
                <a:lnTo>
                  <a:pt x="4953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495300" y="285750"/>
                </a:lnTo>
                <a:lnTo>
                  <a:pt x="495300" y="381000"/>
                </a:lnTo>
                <a:lnTo>
                  <a:pt x="6858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0200" y="2468562"/>
            <a:ext cx="3276600" cy="12655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43204" marR="1581150" algn="just">
              <a:lnSpc>
                <a:spcPct val="99400"/>
              </a:lnSpc>
              <a:spcBef>
                <a:spcPts val="64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7000" y="755650"/>
            <a:ext cx="4883150" cy="4274820"/>
            <a:chOff x="2667000" y="755650"/>
            <a:chExt cx="4883150" cy="4274820"/>
          </a:xfrm>
        </p:grpSpPr>
        <p:sp>
          <p:nvSpPr>
            <p:cNvPr id="10" name="object 10"/>
            <p:cNvSpPr/>
            <p:nvPr/>
          </p:nvSpPr>
          <p:spPr>
            <a:xfrm>
              <a:off x="5257800" y="762000"/>
              <a:ext cx="2286000" cy="304800"/>
            </a:xfrm>
            <a:custGeom>
              <a:avLst/>
              <a:gdLst/>
              <a:ahLst/>
              <a:cxnLst/>
              <a:rect l="l" t="t" r="r" b="b"/>
              <a:pathLst>
                <a:path w="2286000" h="304800">
                  <a:moveTo>
                    <a:pt x="0" y="152400"/>
                  </a:moveTo>
                  <a:lnTo>
                    <a:pt x="23221" y="121686"/>
                  </a:lnTo>
                  <a:lnTo>
                    <a:pt x="63086" y="102342"/>
                  </a:lnTo>
                  <a:lnTo>
                    <a:pt x="120868" y="84117"/>
                  </a:lnTo>
                  <a:lnTo>
                    <a:pt x="195206" y="67191"/>
                  </a:lnTo>
                  <a:lnTo>
                    <a:pt x="238158" y="59272"/>
                  </a:lnTo>
                  <a:lnTo>
                    <a:pt x="284738" y="51747"/>
                  </a:lnTo>
                  <a:lnTo>
                    <a:pt x="334776" y="44636"/>
                  </a:lnTo>
                  <a:lnTo>
                    <a:pt x="388103" y="37965"/>
                  </a:lnTo>
                  <a:lnTo>
                    <a:pt x="444546" y="31754"/>
                  </a:lnTo>
                  <a:lnTo>
                    <a:pt x="503937" y="26027"/>
                  </a:lnTo>
                  <a:lnTo>
                    <a:pt x="566106" y="20807"/>
                  </a:lnTo>
                  <a:lnTo>
                    <a:pt x="630881" y="16115"/>
                  </a:lnTo>
                  <a:lnTo>
                    <a:pt x="698092" y="11976"/>
                  </a:lnTo>
                  <a:lnTo>
                    <a:pt x="767570" y="8411"/>
                  </a:lnTo>
                  <a:lnTo>
                    <a:pt x="839145" y="5443"/>
                  </a:lnTo>
                  <a:lnTo>
                    <a:pt x="912645" y="3096"/>
                  </a:lnTo>
                  <a:lnTo>
                    <a:pt x="987901" y="1391"/>
                  </a:lnTo>
                  <a:lnTo>
                    <a:pt x="1064743" y="351"/>
                  </a:lnTo>
                  <a:lnTo>
                    <a:pt x="1143000" y="0"/>
                  </a:lnTo>
                  <a:lnTo>
                    <a:pt x="1221256" y="351"/>
                  </a:lnTo>
                  <a:lnTo>
                    <a:pt x="1298098" y="1391"/>
                  </a:lnTo>
                  <a:lnTo>
                    <a:pt x="1373354" y="3096"/>
                  </a:lnTo>
                  <a:lnTo>
                    <a:pt x="1446854" y="5443"/>
                  </a:lnTo>
                  <a:lnTo>
                    <a:pt x="1518428" y="8411"/>
                  </a:lnTo>
                  <a:lnTo>
                    <a:pt x="1587907" y="11976"/>
                  </a:lnTo>
                  <a:lnTo>
                    <a:pt x="1655118" y="16115"/>
                  </a:lnTo>
                  <a:lnTo>
                    <a:pt x="1719893" y="20807"/>
                  </a:lnTo>
                  <a:lnTo>
                    <a:pt x="1782061" y="26027"/>
                  </a:lnTo>
                  <a:lnTo>
                    <a:pt x="1841453" y="31754"/>
                  </a:lnTo>
                  <a:lnTo>
                    <a:pt x="1897896" y="37965"/>
                  </a:lnTo>
                  <a:lnTo>
                    <a:pt x="1951222" y="44636"/>
                  </a:lnTo>
                  <a:lnTo>
                    <a:pt x="2001261" y="51747"/>
                  </a:lnTo>
                  <a:lnTo>
                    <a:pt x="2047841" y="59272"/>
                  </a:lnTo>
                  <a:lnTo>
                    <a:pt x="2090793" y="67191"/>
                  </a:lnTo>
                  <a:lnTo>
                    <a:pt x="2129946" y="75480"/>
                  </a:lnTo>
                  <a:lnTo>
                    <a:pt x="2196177" y="93079"/>
                  </a:lnTo>
                  <a:lnTo>
                    <a:pt x="2245170" y="111886"/>
                  </a:lnTo>
                  <a:lnTo>
                    <a:pt x="2283363" y="141965"/>
                  </a:lnTo>
                  <a:lnTo>
                    <a:pt x="2286000" y="152400"/>
                  </a:lnTo>
                  <a:lnTo>
                    <a:pt x="2283363" y="162834"/>
                  </a:lnTo>
                  <a:lnTo>
                    <a:pt x="2245170" y="192913"/>
                  </a:lnTo>
                  <a:lnTo>
                    <a:pt x="2196177" y="211720"/>
                  </a:lnTo>
                  <a:lnTo>
                    <a:pt x="2129946" y="229319"/>
                  </a:lnTo>
                  <a:lnTo>
                    <a:pt x="2090793" y="237608"/>
                  </a:lnTo>
                  <a:lnTo>
                    <a:pt x="2047841" y="245527"/>
                  </a:lnTo>
                  <a:lnTo>
                    <a:pt x="2001261" y="253052"/>
                  </a:lnTo>
                  <a:lnTo>
                    <a:pt x="1951222" y="260163"/>
                  </a:lnTo>
                  <a:lnTo>
                    <a:pt x="1897896" y="266834"/>
                  </a:lnTo>
                  <a:lnTo>
                    <a:pt x="1841453" y="273045"/>
                  </a:lnTo>
                  <a:lnTo>
                    <a:pt x="1782061" y="278772"/>
                  </a:lnTo>
                  <a:lnTo>
                    <a:pt x="1719893" y="283992"/>
                  </a:lnTo>
                  <a:lnTo>
                    <a:pt x="1655118" y="288684"/>
                  </a:lnTo>
                  <a:lnTo>
                    <a:pt x="1587907" y="292823"/>
                  </a:lnTo>
                  <a:lnTo>
                    <a:pt x="1518428" y="296388"/>
                  </a:lnTo>
                  <a:lnTo>
                    <a:pt x="1446854" y="299356"/>
                  </a:lnTo>
                  <a:lnTo>
                    <a:pt x="1373354" y="301703"/>
                  </a:lnTo>
                  <a:lnTo>
                    <a:pt x="1298098" y="303408"/>
                  </a:lnTo>
                  <a:lnTo>
                    <a:pt x="1221256" y="304448"/>
                  </a:lnTo>
                  <a:lnTo>
                    <a:pt x="1143000" y="304800"/>
                  </a:lnTo>
                  <a:lnTo>
                    <a:pt x="1064743" y="304448"/>
                  </a:lnTo>
                  <a:lnTo>
                    <a:pt x="987901" y="303408"/>
                  </a:lnTo>
                  <a:lnTo>
                    <a:pt x="912645" y="301703"/>
                  </a:lnTo>
                  <a:lnTo>
                    <a:pt x="839145" y="299356"/>
                  </a:lnTo>
                  <a:lnTo>
                    <a:pt x="767570" y="296388"/>
                  </a:lnTo>
                  <a:lnTo>
                    <a:pt x="698092" y="292823"/>
                  </a:lnTo>
                  <a:lnTo>
                    <a:pt x="630881" y="288684"/>
                  </a:lnTo>
                  <a:lnTo>
                    <a:pt x="566106" y="283992"/>
                  </a:lnTo>
                  <a:lnTo>
                    <a:pt x="503937" y="278772"/>
                  </a:lnTo>
                  <a:lnTo>
                    <a:pt x="444546" y="273045"/>
                  </a:lnTo>
                  <a:lnTo>
                    <a:pt x="388103" y="266834"/>
                  </a:lnTo>
                  <a:lnTo>
                    <a:pt x="334776" y="260163"/>
                  </a:lnTo>
                  <a:lnTo>
                    <a:pt x="284738" y="253052"/>
                  </a:lnTo>
                  <a:lnTo>
                    <a:pt x="238158" y="245527"/>
                  </a:lnTo>
                  <a:lnTo>
                    <a:pt x="195206" y="237608"/>
                  </a:lnTo>
                  <a:lnTo>
                    <a:pt x="156053" y="229319"/>
                  </a:lnTo>
                  <a:lnTo>
                    <a:pt x="89822" y="211720"/>
                  </a:lnTo>
                  <a:lnTo>
                    <a:pt x="40829" y="192913"/>
                  </a:lnTo>
                  <a:lnTo>
                    <a:pt x="2636" y="162834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7000" y="4649379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495300" y="0"/>
                  </a:move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00200" y="3886200"/>
            <a:ext cx="3276600" cy="11893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43204" marR="1581150" algn="just">
              <a:lnSpc>
                <a:spcPct val="99400"/>
              </a:lnSpc>
              <a:spcBef>
                <a:spcPts val="27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7000" y="5913437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495300" y="0"/>
                </a:moveTo>
                <a:lnTo>
                  <a:pt x="495300" y="95249"/>
                </a:lnTo>
                <a:lnTo>
                  <a:pt x="0" y="95249"/>
                </a:lnTo>
                <a:lnTo>
                  <a:pt x="0" y="285749"/>
                </a:lnTo>
                <a:lnTo>
                  <a:pt x="495300" y="285749"/>
                </a:lnTo>
                <a:lnTo>
                  <a:pt x="495300" y="380999"/>
                </a:lnTo>
                <a:lnTo>
                  <a:pt x="685800" y="190499"/>
                </a:lnTo>
                <a:lnTo>
                  <a:pt x="495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44039" y="5418835"/>
            <a:ext cx="145669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>
              <a:lnSpc>
                <a:spcPts val="2090"/>
              </a:lnSpc>
              <a:spcBef>
                <a:spcPts val="22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0200" y="5181600"/>
            <a:ext cx="7239000" cy="1447800"/>
          </a:xfrm>
          <a:custGeom>
            <a:avLst/>
            <a:gdLst/>
            <a:ahLst/>
            <a:cxnLst/>
            <a:rect l="l" t="t" r="r" b="b"/>
            <a:pathLst>
              <a:path w="7239000" h="1447800">
                <a:moveTo>
                  <a:pt x="0" y="0"/>
                </a:moveTo>
                <a:lnTo>
                  <a:pt x="7239000" y="0"/>
                </a:lnTo>
                <a:lnTo>
                  <a:pt x="72390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4840" y="5926835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55292" y="5920740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7899" y="5911596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043" y="126165"/>
            <a:ext cx="1093036" cy="109303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8053" y="5598505"/>
            <a:ext cx="1443892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6365" y="457200"/>
            <a:ext cx="11208385" cy="535787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Times New Roman"/>
                <a:cs typeface="Times New Roman"/>
              </a:rPr>
              <a:t>Club</a:t>
            </a:r>
            <a:r>
              <a:rPr sz="3600" spc="43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earns</a:t>
            </a:r>
            <a:r>
              <a:rPr sz="3600" spc="4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danishes</a:t>
            </a:r>
            <a:r>
              <a:rPr sz="3600" spc="4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based</a:t>
            </a:r>
            <a:r>
              <a:rPr sz="3600" spc="4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on</a:t>
            </a:r>
            <a:r>
              <a:rPr sz="3600" spc="43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4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herdsman,</a:t>
            </a:r>
            <a:r>
              <a:rPr sz="3600" spc="4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cleanliness</a:t>
            </a:r>
            <a:r>
              <a:rPr sz="3600" spc="44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of </a:t>
            </a:r>
            <a:r>
              <a:rPr sz="3600" dirty="0">
                <a:latin typeface="Times New Roman"/>
                <a:cs typeface="Times New Roman"/>
              </a:rPr>
              <a:t>the aisle, and the condition of the decorations.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latin typeface="Times New Roman"/>
                <a:cs typeface="Times New Roman"/>
              </a:rPr>
              <a:t>Exhibitor earns danishes based on cleanliness of their horse, stall  and  water.   If  a  members  scores  poorly  it  could negatively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affect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them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going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State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lang="en-US" sz="3600" spc="-10" dirty="0">
                <a:latin typeface="Times New Roman"/>
                <a:cs typeface="Times New Roman"/>
              </a:rPr>
              <a:t>Fair</a:t>
            </a:r>
            <a:r>
              <a:rPr sz="3600" spc="-10" dirty="0"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Be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sure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sign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up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Herds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when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you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register</a:t>
            </a:r>
            <a:endParaRPr lang="en-US" sz="3600" spc="-1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n-US" sz="3600" spc="-10" dirty="0">
                <a:latin typeface="Times New Roman"/>
                <a:cs typeface="Times New Roman"/>
              </a:rPr>
              <a:t>Youth that are only doing Herdsmanship must also register in </a:t>
            </a:r>
            <a:r>
              <a:rPr lang="en-US" sz="3600" spc="-10" dirty="0" err="1">
                <a:latin typeface="Times New Roman"/>
                <a:cs typeface="Times New Roman"/>
              </a:rPr>
              <a:t>ShoWorks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288" y="5677865"/>
            <a:ext cx="1093036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6399" y="5613819"/>
            <a:ext cx="1443893" cy="12002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6719" y="7619"/>
            <a:ext cx="6977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WHO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GETS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JUDGED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HOW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HERDS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What</a:t>
            </a:r>
            <a:r>
              <a:rPr sz="4300" spc="145" dirty="0"/>
              <a:t> </a:t>
            </a:r>
            <a:r>
              <a:rPr sz="4300" dirty="0"/>
              <a:t>is</a:t>
            </a:r>
            <a:r>
              <a:rPr sz="4300" spc="145" dirty="0"/>
              <a:t> </a:t>
            </a:r>
            <a:r>
              <a:rPr sz="4300" dirty="0"/>
              <a:t>Barn</a:t>
            </a:r>
            <a:r>
              <a:rPr sz="4300" spc="150" dirty="0"/>
              <a:t> </a:t>
            </a:r>
            <a:r>
              <a:rPr sz="4300" spc="-10" dirty="0"/>
              <a:t>Supervision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602796" y="1939036"/>
            <a:ext cx="10255250" cy="37580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adult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presence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club’s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1300" marR="118745" indent="-228600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Protect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horses, </a:t>
            </a:r>
            <a:r>
              <a:rPr sz="2800" dirty="0">
                <a:latin typeface="Calibri"/>
                <a:cs typeface="Calibri"/>
              </a:rPr>
              <a:t>situations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emergencies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Escalate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matters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Leader,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Supervisor(s)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and/or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r>
              <a:rPr sz="2800" spc="-20" dirty="0">
                <a:latin typeface="Calibri"/>
                <a:cs typeface="Calibri"/>
              </a:rPr>
              <a:t> 	</a:t>
            </a:r>
            <a:r>
              <a:rPr sz="2800" spc="-10" dirty="0">
                <a:latin typeface="Calibri"/>
                <a:cs typeface="Calibri"/>
              </a:rPr>
              <a:t>Superintendent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necessary</a:t>
            </a:r>
            <a:endParaRPr sz="2800" dirty="0">
              <a:latin typeface="Calibri"/>
              <a:cs typeface="Calibri"/>
            </a:endParaRPr>
          </a:p>
          <a:p>
            <a:pPr marL="240029" marR="429259" indent="-227965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Observe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enjoyment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horses; 	interceding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necessary</a:t>
            </a:r>
            <a:endParaRPr lang="en-US" sz="2800" spc="-10" dirty="0">
              <a:latin typeface="Calibri"/>
              <a:cs typeface="Calibri"/>
            </a:endParaRPr>
          </a:p>
          <a:p>
            <a:pPr marL="240029" marR="429259" indent="-227965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latin typeface="Calibri"/>
                <a:cs typeface="Calibri"/>
              </a:rPr>
              <a:t>Clubs can request to be near a club to share parents with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7286" y="5517608"/>
            <a:ext cx="1093033" cy="10930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412" y="373321"/>
            <a:ext cx="1443893" cy="120023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69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dirty="0"/>
              <a:t>Why</a:t>
            </a:r>
            <a:r>
              <a:rPr sz="3500" spc="215" dirty="0"/>
              <a:t> </a:t>
            </a:r>
            <a:r>
              <a:rPr sz="3500" dirty="0"/>
              <a:t>is</a:t>
            </a:r>
            <a:r>
              <a:rPr sz="3500" spc="229" dirty="0"/>
              <a:t> </a:t>
            </a:r>
            <a:r>
              <a:rPr sz="3500" dirty="0"/>
              <a:t>Barn</a:t>
            </a:r>
            <a:r>
              <a:rPr sz="3500" spc="220" dirty="0"/>
              <a:t> </a:t>
            </a:r>
            <a:r>
              <a:rPr sz="3500" dirty="0"/>
              <a:t>Supervision</a:t>
            </a:r>
            <a:r>
              <a:rPr sz="3500" spc="225" dirty="0"/>
              <a:t> </a:t>
            </a:r>
            <a:r>
              <a:rPr sz="3500" spc="-10" dirty="0"/>
              <a:t>Important?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67949" y="2021332"/>
            <a:ext cx="10811510" cy="13423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029" marR="50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unknowingly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unsafe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unhealthy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horses,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herdsman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mature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problem-</a:t>
            </a:r>
            <a:r>
              <a:rPr sz="2800" dirty="0">
                <a:latin typeface="Calibri"/>
                <a:cs typeface="Calibri"/>
              </a:rPr>
              <a:t>solving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99839"/>
            <a:ext cx="109302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The</a:t>
            </a:r>
            <a:r>
              <a:rPr sz="4300" spc="120" dirty="0"/>
              <a:t> </a:t>
            </a:r>
            <a:r>
              <a:rPr sz="4300" dirty="0"/>
              <a:t>Job</a:t>
            </a:r>
            <a:r>
              <a:rPr sz="4300" spc="130" dirty="0"/>
              <a:t> </a:t>
            </a:r>
            <a:r>
              <a:rPr sz="4300" dirty="0"/>
              <a:t>of</a:t>
            </a:r>
            <a:r>
              <a:rPr sz="4300" spc="125" dirty="0"/>
              <a:t> </a:t>
            </a:r>
            <a:r>
              <a:rPr sz="4300" dirty="0"/>
              <a:t>a</a:t>
            </a:r>
            <a:r>
              <a:rPr sz="4300" spc="130" dirty="0"/>
              <a:t> </a:t>
            </a:r>
            <a:r>
              <a:rPr sz="4300" dirty="0"/>
              <a:t>Barn</a:t>
            </a:r>
            <a:r>
              <a:rPr sz="4300" spc="130" dirty="0"/>
              <a:t> </a:t>
            </a:r>
            <a:r>
              <a:rPr sz="4300" spc="-10" dirty="0"/>
              <a:t>Supervisor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627581" y="1939188"/>
            <a:ext cx="10680700" cy="37571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visible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exhibit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Ensures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buddy-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Knows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whereabouts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ts val="3000"/>
              </a:lnSpc>
              <a:spcBef>
                <a:spcPts val="1145"/>
              </a:spcBef>
              <a:buAutoNum type="arabicPeriod"/>
              <a:tabLst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Coordinates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buddy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drop-</a:t>
            </a:r>
            <a:r>
              <a:rPr sz="2800" spc="-25" dirty="0">
                <a:latin typeface="Calibri"/>
                <a:cs typeface="Calibri"/>
              </a:rPr>
              <a:t>off,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pick-</a:t>
            </a:r>
            <a:r>
              <a:rPr sz="2800" dirty="0">
                <a:latin typeface="Calibri"/>
                <a:cs typeface="Calibri"/>
              </a:rPr>
              <a:t>ups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 </a:t>
            </a:r>
            <a:r>
              <a:rPr sz="2800" spc="-20" dirty="0">
                <a:latin typeface="Calibri"/>
                <a:cs typeface="Calibri"/>
              </a:rPr>
              <a:t>gate</a:t>
            </a:r>
            <a:endParaRPr sz="2800" dirty="0">
              <a:latin typeface="Calibri"/>
              <a:cs typeface="Calibri"/>
            </a:endParaRPr>
          </a:p>
          <a:p>
            <a:pPr marL="469900" marR="135255" indent="-457834" algn="just">
              <a:lnSpc>
                <a:spcPct val="90700"/>
              </a:lnSpc>
              <a:spcBef>
                <a:spcPts val="894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Calls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Superintendent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lang="en-US" sz="2800" dirty="0">
                <a:latin typeface="Calibri"/>
                <a:cs typeface="Calibri"/>
              </a:rPr>
              <a:t> issue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concerns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immediately,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someone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notify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office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3690" y="5634738"/>
            <a:ext cx="1093034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412" y="373321"/>
            <a:ext cx="1443893" cy="120023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4" y="82456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The</a:t>
            </a:r>
            <a:r>
              <a:rPr sz="4300" spc="135" dirty="0"/>
              <a:t> </a:t>
            </a:r>
            <a:r>
              <a:rPr sz="4300" dirty="0"/>
              <a:t>Job</a:t>
            </a:r>
            <a:r>
              <a:rPr sz="4300" spc="145" dirty="0"/>
              <a:t> </a:t>
            </a:r>
            <a:r>
              <a:rPr sz="4300" dirty="0"/>
              <a:t>of</a:t>
            </a:r>
            <a:r>
              <a:rPr sz="4300" spc="135" dirty="0"/>
              <a:t> </a:t>
            </a:r>
            <a:r>
              <a:rPr sz="4300" dirty="0"/>
              <a:t>a</a:t>
            </a:r>
            <a:r>
              <a:rPr sz="4300" spc="145" dirty="0"/>
              <a:t> </a:t>
            </a:r>
            <a:r>
              <a:rPr sz="4300" dirty="0"/>
              <a:t>Parent/Adult</a:t>
            </a:r>
            <a:r>
              <a:rPr sz="4300" spc="135" dirty="0"/>
              <a:t> </a:t>
            </a:r>
            <a:r>
              <a:rPr sz="4300" dirty="0"/>
              <a:t>during</a:t>
            </a:r>
            <a:r>
              <a:rPr sz="4300" spc="140" dirty="0"/>
              <a:t> </a:t>
            </a:r>
            <a:r>
              <a:rPr lang="en-US" sz="4300" spc="-20" dirty="0"/>
              <a:t>Fair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594483" y="1937155"/>
            <a:ext cx="10360025" cy="4252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respectful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youth,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Fair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visitors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times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supportive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encouraging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Review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4-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Fair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rules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expectations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Comply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4-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Conduct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behavior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dress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stationary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horse</a:t>
            </a:r>
            <a:endParaRPr sz="2600" dirty="0">
              <a:latin typeface="Calibri"/>
              <a:cs typeface="Calibri"/>
            </a:endParaRPr>
          </a:p>
          <a:p>
            <a:pPr marL="527050" marR="524510" indent="-514984">
              <a:lnSpc>
                <a:spcPts val="2810"/>
              </a:lnSpc>
              <a:spcBef>
                <a:spcPts val="1025"/>
              </a:spcBef>
              <a:buAutoNum type="arabicPeriod"/>
              <a:tabLst>
                <a:tab pos="527050" algn="l"/>
              </a:tabLst>
            </a:pPr>
            <a:r>
              <a:rPr sz="2600" spc="-10" dirty="0">
                <a:latin typeface="Calibri"/>
                <a:cs typeface="Calibri"/>
              </a:rPr>
              <a:t>Refrain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going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stalls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encourage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ask/help members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Needed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club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barn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supervisor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shifts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We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hope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least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County Level Shift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0080" y="365125"/>
            <a:ext cx="1093025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22433" cy="84989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5" y="1795779"/>
            <a:ext cx="10069830" cy="16097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029" marR="93726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Fill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Dressage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Participation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Dressage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rider 	</a:t>
            </a:r>
            <a:r>
              <a:rPr sz="2800" dirty="0">
                <a:latin typeface="Calibri"/>
                <a:cs typeface="Calibri"/>
              </a:rPr>
              <a:t>participating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Packet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attach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confirmation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b="1" i="1" dirty="0">
                <a:latin typeface="Calibri"/>
                <a:cs typeface="Calibri"/>
              </a:rPr>
              <a:t>Please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keep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mind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that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time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restraints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at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lang="en-US" sz="2400" b="1" i="1" dirty="0">
                <a:latin typeface="Calibri"/>
                <a:cs typeface="Calibri"/>
              </a:rPr>
              <a:t>Fair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may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limit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riders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to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one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test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4759" y="5410200"/>
            <a:ext cx="1443888" cy="1200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2367" rIns="0" bIns="0" rtlCol="0">
            <a:spAutoFit/>
          </a:bodyPr>
          <a:lstStyle/>
          <a:p>
            <a:pPr marL="4126229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Dressage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rm for a dressage test&#10;&#10;Description automatically generated">
            <a:extLst>
              <a:ext uri="{FF2B5EF4-FFF2-40B4-BE49-F238E27FC236}">
                <a16:creationId xmlns:a16="http://schemas.microsoft.com/office/drawing/2014/main" id="{6EFDBA44-0A02-3414-DF96-1861CA8E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1950"/>
            <a:ext cx="4620791" cy="6134100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B65FA034-6A2E-E15B-ED0F-318B63ABF8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9357" y="5399839"/>
            <a:ext cx="1093033" cy="1093036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:a16="http://schemas.microsoft.com/office/drawing/2014/main" id="{294B18D6-A645-FBC8-5AAC-87863DB60A6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346" y="304800"/>
            <a:ext cx="1443888" cy="12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1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428393"/>
            <a:ext cx="2823210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dirty="0"/>
              <a:t>Horse</a:t>
            </a:r>
            <a:r>
              <a:rPr sz="4700" spc="135" dirty="0"/>
              <a:t> </a:t>
            </a:r>
            <a:r>
              <a:rPr sz="4700" spc="-20" dirty="0"/>
              <a:t>Shop</a:t>
            </a:r>
            <a:endParaRPr sz="4700" dirty="0"/>
          </a:p>
        </p:txBody>
      </p:sp>
      <p:sp>
        <p:nvSpPr>
          <p:cNvPr id="3" name="object 3"/>
          <p:cNvSpPr txBox="1"/>
          <p:nvPr/>
        </p:nvSpPr>
        <p:spPr>
          <a:xfrm>
            <a:off x="916945" y="1095755"/>
            <a:ext cx="788415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>
              <a:lnSpc>
                <a:spcPts val="5190"/>
              </a:lnSpc>
              <a:spcBef>
                <a:spcPts val="100"/>
              </a:spcBef>
            </a:pPr>
            <a:r>
              <a:rPr sz="4400" b="0" dirty="0">
                <a:latin typeface="Calibri Light"/>
                <a:cs typeface="Calibri Light"/>
              </a:rPr>
              <a:t>Monday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August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lang="en-US" sz="4400" spc="-114" dirty="0">
                <a:latin typeface="Calibri Light"/>
                <a:cs typeface="Calibri Light"/>
              </a:rPr>
              <a:t>19th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4pm-</a:t>
            </a:r>
            <a:r>
              <a:rPr sz="4400" b="0" spc="-25" dirty="0">
                <a:latin typeface="Calibri Light"/>
                <a:cs typeface="Calibri Light"/>
              </a:rPr>
              <a:t>7pm</a:t>
            </a:r>
            <a:endParaRPr sz="4400" dirty="0">
              <a:latin typeface="Calibri Light"/>
              <a:cs typeface="Calibri Light"/>
            </a:endParaRPr>
          </a:p>
          <a:p>
            <a:pPr marL="240029" indent="-227329">
              <a:lnSpc>
                <a:spcPts val="27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Bring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your: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215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Photography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Paintings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45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Educational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45" y="2912364"/>
            <a:ext cx="3143250" cy="252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3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Art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Pottery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Drawings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6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Homemade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tack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5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Homemade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clothing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Crafts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10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Posters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5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Model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items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1985"/>
              </a:lnSpc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BE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CREATIVE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HAVE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FUN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1" y="5592051"/>
            <a:ext cx="600910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ITEM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MUST</a:t>
            </a:r>
            <a:r>
              <a:rPr lang="en-US" sz="27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FROM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CURRENT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YEAR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892" y="2826003"/>
            <a:ext cx="6384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SEE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DEPT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FOR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MORE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DETAILS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" y="5630445"/>
            <a:ext cx="1093032" cy="10930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1847" y="222973"/>
            <a:ext cx="1443893" cy="120023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5" y="2301747"/>
            <a:ext cx="10109835" cy="2687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9690">
              <a:lnSpc>
                <a:spcPts val="3000"/>
              </a:lnSpc>
              <a:spcBef>
                <a:spcPts val="500"/>
              </a:spcBef>
            </a:pPr>
            <a:r>
              <a:rPr sz="2800" dirty="0">
                <a:latin typeface="Calibri"/>
                <a:cs typeface="Calibri"/>
              </a:rPr>
              <a:t>Pick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entries;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photography;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posters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informational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displays</a:t>
            </a:r>
            <a:endParaRPr sz="2800" dirty="0">
              <a:latin typeface="Calibri"/>
              <a:cs typeface="Calibri"/>
            </a:endParaRPr>
          </a:p>
          <a:p>
            <a:pPr marL="696595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6595" algn="l"/>
              </a:tabLst>
            </a:pPr>
            <a:r>
              <a:rPr sz="2400" dirty="0">
                <a:latin typeface="Calibri"/>
                <a:cs typeface="Calibri"/>
              </a:rPr>
              <a:t>Thursday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29th</a:t>
            </a:r>
            <a:endParaRPr sz="2400" dirty="0">
              <a:latin typeface="Calibri"/>
              <a:cs typeface="Calibri"/>
            </a:endParaRPr>
          </a:p>
          <a:p>
            <a:pPr marL="696595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6595" algn="l"/>
              </a:tabLst>
            </a:pP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pm-</a:t>
            </a:r>
            <a:r>
              <a:rPr lang="en-US" sz="2400" spc="-25" dirty="0">
                <a:latin typeface="Calibri"/>
                <a:cs typeface="Calibri"/>
              </a:rPr>
              <a:t>3</a:t>
            </a:r>
            <a:r>
              <a:rPr sz="2400" spc="-25" dirty="0">
                <a:latin typeface="Calibri"/>
                <a:cs typeface="Calibri"/>
              </a:rPr>
              <a:t>pm</a:t>
            </a:r>
            <a:endParaRPr sz="2400" dirty="0">
              <a:latin typeface="Calibri"/>
              <a:cs typeface="Calibri"/>
            </a:endParaRPr>
          </a:p>
          <a:p>
            <a:pPr marL="696595" marR="5080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ensure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difficult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supervisors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take, 	</a:t>
            </a:r>
            <a:r>
              <a:rPr sz="2400" dirty="0">
                <a:latin typeface="Calibri"/>
                <a:cs typeface="Calibri"/>
              </a:rPr>
              <a:t>store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arrange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delivery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forgotten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items</a:t>
            </a:r>
            <a:r>
              <a:rPr lang="en-US" sz="2400" spc="-10" dirty="0">
                <a:latin typeface="Calibri"/>
                <a:cs typeface="Calibri"/>
              </a:rPr>
              <a:t>. You may have someone else pick up for you.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695" rIns="0" bIns="0" rtlCol="0">
            <a:spAutoFit/>
          </a:bodyPr>
          <a:lstStyle/>
          <a:p>
            <a:pPr marL="260667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Horse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Shop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Pickup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6029" y="615856"/>
            <a:ext cx="316039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Requirements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39" y="1222756"/>
            <a:ext cx="8912225" cy="55778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Membership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Certificate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Judging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Melinda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issues</a:t>
            </a:r>
            <a:endParaRPr sz="2800" dirty="0">
              <a:latin typeface="Calibri"/>
              <a:cs typeface="Calibri"/>
            </a:endParaRPr>
          </a:p>
          <a:p>
            <a:pPr marL="241300" marR="2942590" indent="-228600">
              <a:lnSpc>
                <a:spcPts val="314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rider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combination </a:t>
            </a:r>
            <a:r>
              <a:rPr sz="2800" spc="-25" dirty="0">
                <a:latin typeface="Calibri"/>
                <a:cs typeface="Calibri"/>
              </a:rPr>
              <a:t>for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ts val="2695"/>
              </a:lnSpc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latin typeface="Calibri"/>
                <a:cs typeface="Calibri"/>
              </a:rPr>
              <a:t>Western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Games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10"/>
              </a:lnSpc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Hunter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Fences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dirty="0">
                <a:latin typeface="Calibri"/>
                <a:cs typeface="Calibri"/>
              </a:rPr>
              <a:t>Driving</a:t>
            </a:r>
            <a:endParaRPr lang="en-US" sz="2400" spc="-10" dirty="0"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spc="-10" dirty="0">
                <a:latin typeface="Calibri"/>
                <a:cs typeface="Calibri"/>
              </a:rPr>
              <a:t>Ranch Riding</a:t>
            </a:r>
          </a:p>
          <a:p>
            <a:pPr marL="697230" lvl="1" indent="-227329">
              <a:lnSpc>
                <a:spcPts val="2845"/>
              </a:lnSpc>
              <a:buFont typeface="Arial"/>
              <a:buChar char="•"/>
              <a:tabLst>
                <a:tab pos="6972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Presentation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35" dirty="0">
                <a:latin typeface="Calibri"/>
                <a:cs typeface="Calibri"/>
              </a:rPr>
              <a:t>Record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Book</a:t>
            </a:r>
            <a:endParaRPr sz="2800" dirty="0">
              <a:latin typeface="Calibri"/>
              <a:cs typeface="Calibri"/>
            </a:endParaRPr>
          </a:p>
          <a:p>
            <a:pPr marL="1456690">
              <a:lnSpc>
                <a:spcPct val="100000"/>
              </a:lnSpc>
              <a:spcBef>
                <a:spcPts val="890"/>
              </a:spcBef>
            </a:pPr>
            <a:r>
              <a:rPr sz="2800" spc="-40" dirty="0">
                <a:latin typeface="Calibri"/>
                <a:cs typeface="Calibri"/>
              </a:rPr>
              <a:t>TALK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SUPERINTENDENT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CONCERNS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544" y="5562600"/>
            <a:ext cx="1093034" cy="1093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8547" y="453154"/>
            <a:ext cx="1443893" cy="120023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text and images&#10;&#10;Description automatically generated">
            <a:extLst>
              <a:ext uri="{FF2B5EF4-FFF2-40B4-BE49-F238E27FC236}">
                <a16:creationId xmlns:a16="http://schemas.microsoft.com/office/drawing/2014/main" id="{66B3029A-5BA8-8D5C-0915-465EE87F1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45" y="0"/>
            <a:ext cx="5243309" cy="6858000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369279BB-4F42-19FA-68BB-34783E7C72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4759" y="5235068"/>
            <a:ext cx="1627314" cy="1352708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39103854-D40B-B9E1-F605-3522A1DF5E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4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3037205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DEMONSTRATIONS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762" y="1761405"/>
            <a:ext cx="8510905" cy="372300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Division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Department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Horses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Entry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deadline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lang="en-US" sz="2400" dirty="0">
                <a:latin typeface="Calibri"/>
                <a:cs typeface="Calibri"/>
              </a:rPr>
              <a:t> Monday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202</a:t>
            </a:r>
            <a:r>
              <a:rPr lang="en-US" sz="2400" spc="-20" dirty="0"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Online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only</a:t>
            </a:r>
            <a:endParaRPr sz="2400" dirty="0">
              <a:latin typeface="Calibri"/>
              <a:cs typeface="Calibri"/>
            </a:endParaRPr>
          </a:p>
          <a:p>
            <a:pPr marL="1156335" lvl="2" indent="-229235" algn="just">
              <a:lnSpc>
                <a:spcPct val="100000"/>
              </a:lnSpc>
              <a:spcBef>
                <a:spcPts val="229"/>
              </a:spcBef>
              <a:buFont typeface="Adobe Clean SemiCondensed"/>
              <a:buChar char="■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sign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times</a:t>
            </a:r>
            <a:r>
              <a:rPr lang="en-US" sz="2000" dirty="0">
                <a:latin typeface="Calibri"/>
                <a:cs typeface="Calibri"/>
              </a:rPr>
              <a:t> for demonstrations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</a:t>
            </a:r>
            <a:endParaRPr sz="2000" dirty="0">
              <a:latin typeface="Calibri"/>
              <a:cs typeface="Calibri"/>
            </a:endParaRPr>
          </a:p>
          <a:p>
            <a:pPr marL="240029" marR="1093470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1300" algn="l"/>
                <a:tab pos="4794885" algn="l"/>
              </a:tabLst>
            </a:pPr>
            <a:r>
              <a:rPr sz="2800" spc="-25" dirty="0">
                <a:latin typeface="Calibri"/>
                <a:cs typeface="Calibri"/>
              </a:rPr>
              <a:t>DEMONSTRATIONS </a:t>
            </a:r>
            <a:r>
              <a:rPr sz="2800" dirty="0">
                <a:latin typeface="Calibri"/>
                <a:cs typeface="Calibri"/>
              </a:rPr>
              <a:t>Class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--</a:t>
            </a:r>
            <a:r>
              <a:rPr sz="2800" dirty="0">
                <a:latin typeface="Calibri"/>
                <a:cs typeface="Calibri"/>
              </a:rPr>
              <a:t>Limit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 	</a:t>
            </a:r>
            <a:r>
              <a:rPr sz="2800" spc="-10" dirty="0">
                <a:latin typeface="Calibri"/>
                <a:cs typeface="Calibri"/>
              </a:rPr>
              <a:t>exhibitor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2LB10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Demonstrations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Juniors,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Intermediates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Seniors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9LB10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Demonstrations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487552"/>
              <a:ext cx="1085088" cy="1085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8271" y="85343"/>
              <a:ext cx="1072896" cy="341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79" y="85343"/>
              <a:ext cx="2365248" cy="341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6223" y="1377696"/>
              <a:ext cx="4376928" cy="1597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8559" y="1974976"/>
              <a:ext cx="438912" cy="414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8559" y="2657855"/>
              <a:ext cx="426592" cy="2680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6528" y="2511551"/>
              <a:ext cx="597408" cy="5730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8191" y="4047744"/>
              <a:ext cx="1719071" cy="2072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4879" y="6266688"/>
              <a:ext cx="914400" cy="3535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4079" y="5876544"/>
              <a:ext cx="414527" cy="97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8480" y="5254752"/>
              <a:ext cx="890016" cy="7437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19231" y="5522976"/>
              <a:ext cx="1231393" cy="10850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27272" y="90170"/>
            <a:ext cx="451294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2055">
              <a:lnSpc>
                <a:spcPct val="100000"/>
              </a:lnSpc>
              <a:spcBef>
                <a:spcPts val="100"/>
              </a:spcBef>
            </a:pPr>
            <a:r>
              <a:rPr sz="2550" b="1" spc="1370" dirty="0">
                <a:solidFill>
                  <a:srgbClr val="285385"/>
                </a:solidFill>
                <a:latin typeface="Times New Roman"/>
                <a:cs typeface="Times New Roman"/>
              </a:rPr>
              <a:t>UA</a:t>
            </a:r>
            <a:endParaRPr sz="2550" dirty="0">
              <a:latin typeface="Times New Roman"/>
              <a:cs typeface="Times New Roman"/>
            </a:endParaRPr>
          </a:p>
          <a:p>
            <a:pPr marL="38100" marR="30480" indent="-3175" algn="ctr">
              <a:lnSpc>
                <a:spcPct val="94900"/>
              </a:lnSpc>
              <a:spcBef>
                <a:spcPts val="1185"/>
              </a:spcBef>
              <a:tabLst>
                <a:tab pos="1672589" algn="l"/>
                <a:tab pos="3426460" algn="l"/>
              </a:tabLst>
            </a:pP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You</a:t>
            </a:r>
            <a:r>
              <a:rPr sz="850" b="1" spc="1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A6A6A"/>
                </a:solidFill>
                <a:latin typeface="Calibri"/>
                <a:cs typeface="Calibri"/>
              </a:rPr>
              <a:t>c.an</a:t>
            </a:r>
            <a:r>
              <a:rPr sz="850" b="1" spc="6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D7E7E"/>
                </a:solidFill>
                <a:latin typeface="Calibri"/>
                <a:cs typeface="Calibri"/>
              </a:rPr>
              <a:t>en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t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er</a:t>
            </a:r>
            <a:r>
              <a:rPr sz="850" b="1" spc="7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I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nfo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rm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at</a:t>
            </a:r>
            <a:r>
              <a:rPr sz="850" b="1" dirty="0">
                <a:solidFill>
                  <a:srgbClr val="7D7E7E"/>
                </a:solidFill>
                <a:latin typeface="Calibri"/>
                <a:cs typeface="Calibri"/>
              </a:rPr>
              <a:t>ional</a:t>
            </a:r>
            <a:r>
              <a:rPr sz="850" b="1" spc="85" dirty="0">
                <a:solidFill>
                  <a:srgbClr val="7D7E7E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A6A6A"/>
                </a:solidFill>
                <a:latin typeface="Calibri"/>
                <a:cs typeface="Calibri"/>
              </a:rPr>
              <a:t>Posters</a:t>
            </a:r>
            <a:r>
              <a:rPr sz="850" b="1" spc="7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and</a:t>
            </a:r>
            <a:r>
              <a:rPr sz="850" b="1" spc="3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A6A6A"/>
                </a:solidFill>
                <a:latin typeface="Calibri"/>
                <a:cs typeface="Calibri"/>
              </a:rPr>
              <a:t>Educ.at</a:t>
            </a:r>
            <a:r>
              <a:rPr sz="850" b="1" spc="-5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ooa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l</a:t>
            </a:r>
            <a:r>
              <a:rPr sz="850" b="1" spc="85" dirty="0">
                <a:solidFill>
                  <a:srgbClr val="48494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Displays</a:t>
            </a:r>
            <a:r>
              <a:rPr sz="850" b="1" spc="6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at</a:t>
            </a:r>
            <a:r>
              <a:rPr sz="850" b="1" spc="3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A6A6A"/>
                </a:solidFill>
                <a:latin typeface="Calibri"/>
                <a:cs typeface="Calibri"/>
              </a:rPr>
              <a:t>Fal1</a:t>
            </a:r>
            <a:r>
              <a:rPr sz="850" b="1" spc="7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A6A6A"/>
                </a:solidFill>
                <a:latin typeface="Calibri"/>
                <a:cs typeface="Calibri"/>
              </a:rPr>
              <a:t>to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	Ip</a:t>
            </a:r>
            <a:r>
              <a:rPr sz="850" b="1" spc="2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A6A6A"/>
                </a:solidFill>
                <a:latin typeface="Calibri"/>
                <a:cs typeface="Calibri"/>
              </a:rPr>
              <a:t>e</a:t>
            </a:r>
            <a:r>
              <a:rPr sz="850" b="1" spc="-10" dirty="0">
                <a:solidFill>
                  <a:srgbClr val="7D7E7E"/>
                </a:solidFill>
                <a:latin typeface="Calibri"/>
                <a:cs typeface="Calibri"/>
              </a:rPr>
              <a:t>duca</a:t>
            </a:r>
            <a:r>
              <a:rPr sz="850" b="1" spc="-10" dirty="0">
                <a:solidFill>
                  <a:srgbClr val="484948"/>
                </a:solidFill>
                <a:latin typeface="Calibri"/>
                <a:cs typeface="Calibri"/>
              </a:rPr>
              <a:t>t</a:t>
            </a:r>
            <a:r>
              <a:rPr sz="850" b="1" spc="-10" dirty="0">
                <a:solidFill>
                  <a:srgbClr val="6A6A6A"/>
                </a:solidFill>
                <a:latin typeface="Calibri"/>
                <a:cs typeface="Calibri"/>
              </a:rPr>
              <a:t>e</a:t>
            </a:r>
            <a:r>
              <a:rPr sz="850" b="1" spc="5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the</a:t>
            </a:r>
            <a:r>
              <a:rPr sz="850" b="1" spc="-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pu</a:t>
            </a:r>
            <a:r>
              <a:rPr sz="850" b="1" spc="47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A6A6A"/>
                </a:solidFill>
                <a:latin typeface="Calibri"/>
                <a:cs typeface="Calibri"/>
              </a:rPr>
              <a:t>le</a:t>
            </a:r>
            <a:r>
              <a:rPr sz="850" b="1" spc="50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abou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t</a:t>
            </a:r>
            <a:r>
              <a:rPr sz="850" b="1" spc="50" dirty="0">
                <a:solidFill>
                  <a:srgbClr val="48494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hones</a:t>
            </a:r>
            <a:r>
              <a:rPr sz="850" b="1" spc="7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and </a:t>
            </a:r>
            <a:r>
              <a:rPr sz="850" b="1" spc="-35" dirty="0">
                <a:solidFill>
                  <a:srgbClr val="6A6A6A"/>
                </a:solidFill>
                <a:latin typeface="Calibri"/>
                <a:cs typeface="Calibri"/>
              </a:rPr>
              <a:t>OUJ</a:t>
            </a:r>
            <a:r>
              <a:rPr sz="850" b="1" spc="8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program</a:t>
            </a:r>
            <a:r>
              <a:rPr sz="850" b="1" spc="10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(plus</a:t>
            </a:r>
            <a:r>
              <a:rPr sz="850" b="1" spc="5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get</a:t>
            </a:r>
            <a:r>
              <a:rPr sz="850" b="1" spc="5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a</a:t>
            </a:r>
            <a:r>
              <a:rPr sz="850" b="1" spc="-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llttle</a:t>
            </a:r>
            <a:r>
              <a:rPr sz="850" b="1" spc="1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extra</a:t>
            </a:r>
            <a:r>
              <a:rPr sz="850" b="1" spc="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preml</a:t>
            </a:r>
            <a:r>
              <a:rPr sz="850" b="1" spc="26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m</a:t>
            </a:r>
            <a:r>
              <a:rPr sz="850" b="1" spc="7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A6A6A"/>
                </a:solidFill>
                <a:latin typeface="Calibri"/>
                <a:cs typeface="Calibri"/>
              </a:rPr>
              <a:t>cash!).</a:t>
            </a:r>
            <a:r>
              <a:rPr sz="850" b="1" spc="5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Check</a:t>
            </a:r>
            <a:r>
              <a:rPr sz="850" b="1" spc="8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In</a:t>
            </a:r>
            <a:r>
              <a:rPr sz="850" b="1" spc="-2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your</a:t>
            </a:r>
            <a:r>
              <a:rPr sz="850" b="1" spc="1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reg</a:t>
            </a:r>
            <a:r>
              <a:rPr sz="850" b="1" spc="-2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A6A6A"/>
                </a:solidFill>
                <a:latin typeface="Calibri"/>
                <a:cs typeface="Calibri"/>
              </a:rPr>
              <a:t>stered</a:t>
            </a:r>
            <a:r>
              <a:rPr sz="850" b="1" spc="50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exhl</a:t>
            </a:r>
            <a:r>
              <a:rPr sz="850" b="1" spc="34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A6A6A"/>
                </a:solidFill>
                <a:latin typeface="Calibri"/>
                <a:cs typeface="Calibri"/>
              </a:rPr>
              <a:t>Its</a:t>
            </a:r>
            <a:r>
              <a:rPr sz="850" b="1" spc="9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to</a:t>
            </a:r>
            <a:r>
              <a:rPr sz="850" b="1" spc="5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D7E7E"/>
                </a:solidFill>
                <a:latin typeface="Calibri"/>
                <a:cs typeface="Calibri"/>
              </a:rPr>
              <a:t>t</a:t>
            </a:r>
            <a:r>
              <a:rPr sz="825" b="1" baseline="35353" dirty="0">
                <a:solidFill>
                  <a:srgbClr val="7D7E7E"/>
                </a:solidFill>
                <a:latin typeface="Calibri"/>
                <a:cs typeface="Calibri"/>
              </a:rPr>
              <a:t>h</a:t>
            </a:r>
            <a:r>
              <a:rPr sz="850" b="1" dirty="0">
                <a:solidFill>
                  <a:srgbClr val="7D7E7E"/>
                </a:solidFill>
                <a:latin typeface="Calibri"/>
                <a:cs typeface="Calibri"/>
              </a:rPr>
              <a:t>e</a:t>
            </a:r>
            <a:r>
              <a:rPr sz="850" b="1" spc="55" dirty="0">
                <a:solidFill>
                  <a:srgbClr val="7D7E7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D7E7E"/>
                </a:solidFill>
                <a:latin typeface="Calibri"/>
                <a:cs typeface="Calibri"/>
              </a:rPr>
              <a:t>Horse</a:t>
            </a:r>
            <a:r>
              <a:rPr sz="850" b="1" spc="75" dirty="0">
                <a:solidFill>
                  <a:srgbClr val="7D7E7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Shop</a:t>
            </a:r>
            <a:r>
              <a:rPr sz="850" b="1" spc="5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room</a:t>
            </a:r>
            <a:r>
              <a:rPr sz="850" b="1" spc="10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on</a:t>
            </a:r>
            <a:r>
              <a:rPr sz="850" b="1" spc="8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A6A"/>
                </a:solidFill>
                <a:latin typeface="Calibri"/>
                <a:cs typeface="Calibri"/>
              </a:rPr>
              <a:t>Monday</a:t>
            </a:r>
            <a:r>
              <a:rPr sz="850" b="1" spc="195" dirty="0">
                <a:solidFill>
                  <a:srgbClr val="6A6A6A"/>
                </a:solidFill>
                <a:latin typeface="Calibri"/>
                <a:cs typeface="Calibri"/>
              </a:rPr>
              <a:t>  </a:t>
            </a:r>
            <a:r>
              <a:rPr sz="850" b="1" spc="-10" dirty="0" err="1">
                <a:solidFill>
                  <a:srgbClr val="6A6A6A"/>
                </a:solidFill>
                <a:latin typeface="Calibri"/>
                <a:cs typeface="Calibri"/>
              </a:rPr>
              <a:t>efore</a:t>
            </a:r>
            <a:r>
              <a:rPr sz="850" b="1" spc="11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lang="en-US" sz="850" b="1" dirty="0">
                <a:solidFill>
                  <a:srgbClr val="6A6A6A"/>
                </a:solidFill>
                <a:latin typeface="Calibri"/>
                <a:cs typeface="Calibri"/>
              </a:rPr>
              <a:t>Fair</a:t>
            </a:r>
            <a:r>
              <a:rPr sz="850" b="1" spc="2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A6A6A"/>
                </a:solidFill>
                <a:latin typeface="Calibri"/>
                <a:cs typeface="Calibri"/>
              </a:rPr>
              <a:t>starts:</a:t>
            </a:r>
            <a:r>
              <a:rPr sz="850" b="1" spc="9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spc="50" dirty="0">
                <a:solidFill>
                  <a:srgbClr val="1D1D1D"/>
                </a:solidFill>
                <a:latin typeface="Calibri"/>
                <a:cs typeface="Calibri"/>
              </a:rPr>
              <a:t>Au9llt</a:t>
            </a:r>
            <a:r>
              <a:rPr sz="850" b="1" spc="-35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850" b="1" spc="50" dirty="0">
                <a:solidFill>
                  <a:srgbClr val="1D1D1D"/>
                </a:solidFill>
                <a:latin typeface="Calibri"/>
                <a:cs typeface="Calibri"/>
              </a:rPr>
              <a:t>23,</a:t>
            </a:r>
            <a:r>
              <a:rPr sz="850" b="1" spc="-5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1D1D1D"/>
                </a:solidFill>
                <a:latin typeface="Calibri"/>
                <a:cs typeface="Calibri"/>
              </a:rPr>
              <a:t>20Z1.</a:t>
            </a:r>
            <a:r>
              <a:rPr sz="850" b="1" spc="-45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1D1D1D"/>
                </a:solidFill>
                <a:latin typeface="Calibri"/>
                <a:cs typeface="Calibri"/>
              </a:rPr>
              <a:t>4Pm</a:t>
            </a:r>
            <a:r>
              <a:rPr sz="850" b="1" spc="-3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84948"/>
                </a:solidFill>
                <a:latin typeface="Calibri"/>
                <a:cs typeface="Calibri"/>
              </a:rPr>
              <a:t>-</a:t>
            </a:r>
            <a:r>
              <a:rPr sz="850" b="1" spc="-5" dirty="0">
                <a:solidFill>
                  <a:srgbClr val="484948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1D1D1D"/>
                </a:solidFill>
                <a:latin typeface="Calibri"/>
                <a:cs typeface="Calibri"/>
              </a:rPr>
              <a:t>'7pm.</a:t>
            </a:r>
            <a:r>
              <a:rPr sz="850" b="1" spc="165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A6A6A"/>
                </a:solidFill>
                <a:latin typeface="Calibri"/>
                <a:cs typeface="Calibri"/>
              </a:rPr>
              <a:t>Pldc</a:t>
            </a:r>
            <a:r>
              <a:rPr sz="850" b="1" spc="50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969"/>
                </a:solidFill>
                <a:latin typeface="Calibri"/>
                <a:cs typeface="Calibri"/>
              </a:rPr>
              <a:t>them</a:t>
            </a:r>
            <a:r>
              <a:rPr sz="850" b="1" spc="50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969"/>
                </a:solidFill>
                <a:latin typeface="Calibri"/>
                <a:cs typeface="Calibri"/>
              </a:rPr>
              <a:t>up</a:t>
            </a:r>
            <a:r>
              <a:rPr sz="850" b="1" spc="80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969"/>
                </a:solidFill>
                <a:latin typeface="Calibri"/>
                <a:cs typeface="Calibri"/>
              </a:rPr>
              <a:t>Thwsday</a:t>
            </a:r>
            <a:r>
              <a:rPr sz="850" b="1" spc="75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A7A7A"/>
                </a:solidFill>
                <a:latin typeface="Calibri"/>
                <a:cs typeface="Calibri"/>
              </a:rPr>
              <a:t>when</a:t>
            </a:r>
            <a:r>
              <a:rPr sz="850" b="1" spc="125" dirty="0">
                <a:solidFill>
                  <a:srgbClr val="7A7A7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B2B2B"/>
                </a:solidFill>
                <a:latin typeface="Calibri"/>
                <a:cs typeface="Calibri"/>
              </a:rPr>
              <a:t>l</a:t>
            </a:r>
            <a:r>
              <a:rPr sz="850" b="1" spc="-10" dirty="0">
                <a:solidFill>
                  <a:srgbClr val="7A7A7A"/>
                </a:solidFill>
                <a:latin typeface="Calibri"/>
                <a:cs typeface="Calibri"/>
              </a:rPr>
              <a:t>n</a:t>
            </a:r>
            <a:r>
              <a:rPr sz="850" b="1" spc="-10" dirty="0">
                <a:solidFill>
                  <a:srgbClr val="4E4E4E"/>
                </a:solidFill>
                <a:latin typeface="Calibri"/>
                <a:cs typeface="Calibri"/>
              </a:rPr>
              <a:t>t</a:t>
            </a:r>
            <a:r>
              <a:rPr sz="850" b="1" spc="-10" dirty="0">
                <a:solidFill>
                  <a:srgbClr val="696969"/>
                </a:solidFill>
                <a:latin typeface="Calibri"/>
                <a:cs typeface="Calibri"/>
              </a:rPr>
              <a:t>er</a:t>
            </a:r>
            <a:r>
              <a:rPr sz="850" b="1" spc="-10" dirty="0">
                <a:solidFill>
                  <a:srgbClr val="4E4E4E"/>
                </a:solidFill>
                <a:latin typeface="Calibri"/>
                <a:cs typeface="Calibri"/>
              </a:rPr>
              <a:t>m</a:t>
            </a:r>
            <a:r>
              <a:rPr sz="850" b="1" dirty="0">
                <a:solidFill>
                  <a:srgbClr val="4E4E4E"/>
                </a:solidFill>
                <a:latin typeface="Calibri"/>
                <a:cs typeface="Calibri"/>
              </a:rPr>
              <a:t>	</a:t>
            </a:r>
            <a:r>
              <a:rPr sz="850" b="1" spc="-10" dirty="0">
                <a:solidFill>
                  <a:srgbClr val="696969"/>
                </a:solidFill>
                <a:latin typeface="Calibri"/>
                <a:cs typeface="Calibri"/>
              </a:rPr>
              <a:t>tes</a:t>
            </a:r>
            <a:r>
              <a:rPr sz="850" b="1" spc="85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969"/>
                </a:solidFill>
                <a:latin typeface="Calibri"/>
                <a:cs typeface="Calibri"/>
              </a:rPr>
              <a:t>are</a:t>
            </a:r>
            <a:r>
              <a:rPr sz="850" b="1" spc="40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96969"/>
                </a:solidFill>
                <a:latin typeface="Calibri"/>
                <a:cs typeface="Calibri"/>
              </a:rPr>
              <a:t>released:</a:t>
            </a:r>
            <a:r>
              <a:rPr sz="850" b="1" spc="114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B2B2B"/>
                </a:solidFill>
                <a:latin typeface="Calibri"/>
                <a:cs typeface="Calibri"/>
              </a:rPr>
              <a:t>Sepllmbat</a:t>
            </a:r>
            <a:r>
              <a:rPr sz="850" b="1" spc="-1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670" dirty="0">
                <a:solidFill>
                  <a:srgbClr val="2B2B2B"/>
                </a:solidFill>
                <a:latin typeface="Calibri"/>
                <a:cs typeface="Calibri"/>
              </a:rPr>
              <a:t>�</a:t>
            </a:r>
            <a:r>
              <a:rPr sz="850" b="1" spc="-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-70" dirty="0">
                <a:solidFill>
                  <a:srgbClr val="2B2B2B"/>
                </a:solidFill>
                <a:latin typeface="Calibri"/>
                <a:cs typeface="Calibri"/>
              </a:rPr>
              <a:t>2021</a:t>
            </a:r>
            <a:r>
              <a:rPr sz="825" b="1" spc="-104" baseline="-15151" dirty="0">
                <a:solidFill>
                  <a:srgbClr val="2B2B2B"/>
                </a:solidFill>
                <a:latin typeface="Calibri"/>
                <a:cs typeface="Calibri"/>
              </a:rPr>
              <a:t>,..</a:t>
            </a:r>
            <a:r>
              <a:rPr sz="825" b="1" spc="60" baseline="-15151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90" dirty="0">
                <a:solidFill>
                  <a:srgbClr val="2B2B2B"/>
                </a:solidFill>
                <a:latin typeface="Calibri"/>
                <a:cs typeface="Calibri"/>
              </a:rPr>
              <a:t>Upm</a:t>
            </a:r>
            <a:r>
              <a:rPr sz="850" b="1" spc="1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-150" dirty="0">
                <a:solidFill>
                  <a:srgbClr val="2B2B2B"/>
                </a:solidFill>
                <a:latin typeface="Calibri"/>
                <a:cs typeface="Calibri"/>
              </a:rPr>
              <a:t>•</a:t>
            </a:r>
            <a:r>
              <a:rPr sz="850" b="1" spc="-3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100" dirty="0">
                <a:solidFill>
                  <a:srgbClr val="2B2B2B"/>
                </a:solidFill>
                <a:latin typeface="Calibri"/>
                <a:cs typeface="Calibri"/>
              </a:rPr>
              <a:t>Jpn.</a:t>
            </a:r>
            <a:r>
              <a:rPr sz="850" b="1" spc="12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96969"/>
                </a:solidFill>
                <a:latin typeface="Calibri"/>
                <a:cs typeface="Calibri"/>
              </a:rPr>
              <a:t>See</a:t>
            </a:r>
            <a:r>
              <a:rPr sz="850" b="1" spc="60" dirty="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7A7A7A"/>
                </a:solidFill>
                <a:latin typeface="Calibri"/>
                <a:cs typeface="Calibri"/>
              </a:rPr>
              <a:t>below</a:t>
            </a:r>
            <a:r>
              <a:rPr sz="850" b="1" spc="500" dirty="0">
                <a:solidFill>
                  <a:srgbClr val="7A7A7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A6A"/>
                </a:solidFill>
                <a:latin typeface="Calibri"/>
                <a:cs typeface="Calibri"/>
              </a:rPr>
              <a:t>for</a:t>
            </a:r>
            <a:r>
              <a:rPr sz="850" b="1" spc="-10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A6A"/>
                </a:solidFill>
                <a:latin typeface="Calibri"/>
                <a:cs typeface="Calibri"/>
              </a:rPr>
              <a:t>other</a:t>
            </a:r>
            <a:r>
              <a:rPr sz="850" b="1" spc="-15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A6A"/>
                </a:solidFill>
                <a:latin typeface="Calibri"/>
                <a:cs typeface="Calibri"/>
              </a:rPr>
              <a:t>deta </a:t>
            </a:r>
            <a:r>
              <a:rPr sz="850" b="1" spc="-20" dirty="0">
                <a:solidFill>
                  <a:srgbClr val="696A6A"/>
                </a:solidFill>
                <a:latin typeface="Calibri"/>
                <a:cs typeface="Calibri"/>
              </a:rPr>
              <a:t>Is,</a:t>
            </a:r>
            <a:r>
              <a:rPr sz="850" b="1" spc="45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96A6A"/>
                </a:solidFill>
                <a:latin typeface="Calibri"/>
                <a:cs typeface="Calibri"/>
              </a:rPr>
              <a:t>regis</a:t>
            </a:r>
            <a:r>
              <a:rPr sz="850" b="1" spc="-10" dirty="0">
                <a:solidFill>
                  <a:srgbClr val="565656"/>
                </a:solidFill>
                <a:latin typeface="Calibri"/>
                <a:cs typeface="Calibri"/>
              </a:rPr>
              <a:t>tra</a:t>
            </a:r>
            <a:r>
              <a:rPr sz="850" b="1" spc="-10" dirty="0">
                <a:solidFill>
                  <a:srgbClr val="696A6A"/>
                </a:solidFill>
                <a:latin typeface="Calibri"/>
                <a:cs typeface="Calibri"/>
              </a:rPr>
              <a:t>t</a:t>
            </a:r>
            <a:r>
              <a:rPr sz="850" b="1" spc="-10" dirty="0">
                <a:solidFill>
                  <a:srgbClr val="878787"/>
                </a:solidFill>
                <a:latin typeface="Calibri"/>
                <a:cs typeface="Calibri"/>
              </a:rPr>
              <a:t>ion</a:t>
            </a:r>
            <a:r>
              <a:rPr sz="850" b="1" spc="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96A6A"/>
                </a:solidFill>
                <a:latin typeface="Calibri"/>
                <a:cs typeface="Calibri"/>
              </a:rPr>
              <a:t>deMII</a:t>
            </a:r>
            <a:r>
              <a:rPr sz="850" b="1" spc="35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96A6A"/>
                </a:solidFill>
                <a:latin typeface="Calibri"/>
                <a:cs typeface="Calibri"/>
              </a:rPr>
              <a:t>nes.</a:t>
            </a:r>
            <a:r>
              <a:rPr sz="850" b="1" spc="65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A6A"/>
                </a:solidFill>
                <a:latin typeface="Calibri"/>
                <a:cs typeface="Calibri"/>
              </a:rPr>
              <a:t>and</a:t>
            </a:r>
            <a:r>
              <a:rPr sz="850" b="1" spc="10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96A6A"/>
                </a:solidFill>
                <a:latin typeface="Calibri"/>
                <a:cs typeface="Calibri"/>
              </a:rPr>
              <a:t>helpful</a:t>
            </a:r>
            <a:r>
              <a:rPr sz="850" b="1" spc="30" dirty="0">
                <a:solidFill>
                  <a:srgbClr val="696A6A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96A6A"/>
                </a:solidFill>
                <a:latin typeface="Calibri"/>
                <a:cs typeface="Calibri"/>
              </a:rPr>
              <a:t>hlntrl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9095" y="1750821"/>
            <a:ext cx="5314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>
                <a:solidFill>
                  <a:srgbClr val="525252"/>
                </a:solidFill>
                <a:latin typeface="Calibri"/>
                <a:cs typeface="Calibri"/>
              </a:rPr>
              <a:t>Proj</a:t>
            </a:r>
            <a:r>
              <a:rPr sz="850" b="1" spc="1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525252"/>
                </a:solidFill>
                <a:latin typeface="Calibri"/>
                <a:cs typeface="Calibri"/>
              </a:rPr>
              <a:t>ctTtde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3503" y="2513076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300" dirty="0">
                <a:solidFill>
                  <a:srgbClr val="747474"/>
                </a:solidFill>
                <a:latin typeface="Times New Roman"/>
                <a:cs typeface="Times New Roman"/>
              </a:rPr>
              <a:t>-</a:t>
            </a:r>
            <a:r>
              <a:rPr sz="800" i="1" spc="409" dirty="0">
                <a:solidFill>
                  <a:srgbClr val="747474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3666" y="2513076"/>
            <a:ext cx="487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1045" dirty="0">
                <a:solidFill>
                  <a:srgbClr val="AAAAA8"/>
                </a:solidFill>
                <a:latin typeface="Times New Roman"/>
                <a:cs typeface="Times New Roman"/>
              </a:rPr>
              <a:t>��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3456963" y="2838783"/>
            <a:ext cx="38281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sz="1300" spc="1689" dirty="0">
                <a:solidFill>
                  <a:srgbClr val="A6A6A6"/>
                </a:solidFill>
                <a:latin typeface="Times New Roman"/>
                <a:cs typeface="Times New Roman"/>
              </a:rPr>
              <a:t>Q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60000">
            <a:off x="3787484" y="2902839"/>
            <a:ext cx="224607" cy="1079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850" spc="60" dirty="0">
                <a:solidFill>
                  <a:srgbClr val="7E8080"/>
                </a:solidFill>
                <a:latin typeface="Times New Roman"/>
                <a:cs typeface="Times New Roman"/>
              </a:rPr>
              <a:t>_,_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60000">
            <a:off x="3974823" y="2873021"/>
            <a:ext cx="149630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950" spc="450" baseline="4273" dirty="0">
                <a:solidFill>
                  <a:srgbClr val="5C5C5C"/>
                </a:solidFill>
                <a:latin typeface="Times New Roman"/>
                <a:cs typeface="Times New Roman"/>
              </a:rPr>
              <a:t>_</a:t>
            </a:r>
            <a:r>
              <a:rPr sz="1950" spc="450" baseline="2136" dirty="0">
                <a:solidFill>
                  <a:srgbClr val="7E8080"/>
                </a:solidFill>
                <a:latin typeface="Times New Roman"/>
                <a:cs typeface="Times New Roman"/>
              </a:rPr>
              <a:t>-</a:t>
            </a:r>
            <a:r>
              <a:rPr sz="1950" spc="-89" baseline="2136" dirty="0">
                <a:solidFill>
                  <a:srgbClr val="7E8080"/>
                </a:solidFill>
                <a:latin typeface="Times New Roman"/>
                <a:cs typeface="Times New Roman"/>
              </a:rPr>
              <a:t>=</a:t>
            </a:r>
            <a:r>
              <a:rPr sz="1950" spc="-120" baseline="2136" dirty="0">
                <a:solidFill>
                  <a:srgbClr val="7E8080"/>
                </a:solidFill>
                <a:latin typeface="Times New Roman"/>
                <a:cs typeface="Times New Roman"/>
              </a:rPr>
              <a:t>=</a:t>
            </a:r>
            <a:r>
              <a:rPr sz="1950" spc="-1387" baseline="2136" dirty="0">
                <a:solidFill>
                  <a:srgbClr val="5C5C5C"/>
                </a:solidFill>
                <a:latin typeface="Times New Roman"/>
                <a:cs typeface="Times New Roman"/>
              </a:rPr>
              <a:t>R</a:t>
            </a:r>
            <a:r>
              <a:rPr sz="1950" spc="15" baseline="2136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950" spc="-157" baseline="2136" dirty="0">
                <a:solidFill>
                  <a:srgbClr val="7E8080"/>
                </a:solidFill>
                <a:latin typeface="Times New Roman"/>
                <a:cs typeface="Times New Roman"/>
              </a:rPr>
              <a:t>=-</a:t>
            </a:r>
            <a:r>
              <a:rPr sz="1950" spc="-179" baseline="2136" dirty="0">
                <a:solidFill>
                  <a:srgbClr val="7E8080"/>
                </a:solidFill>
                <a:latin typeface="Times New Roman"/>
                <a:cs typeface="Times New Roman"/>
              </a:rPr>
              <a:t>==-</a:t>
            </a:r>
            <a:r>
              <a:rPr sz="1950" spc="1260" baseline="2136" dirty="0">
                <a:solidFill>
                  <a:srgbClr val="5C5C5C"/>
                </a:solidFill>
                <a:latin typeface="Times New Roman"/>
                <a:cs typeface="Times New Roman"/>
              </a:rPr>
              <a:t>-</a:t>
            </a:r>
            <a:r>
              <a:rPr sz="1300" spc="-145" dirty="0">
                <a:solidFill>
                  <a:srgbClr val="7E8080"/>
                </a:solidFill>
                <a:latin typeface="Times New Roman"/>
                <a:cs typeface="Times New Roman"/>
              </a:rPr>
              <a:t>......._</a:t>
            </a:r>
            <a:r>
              <a:rPr sz="1300" spc="-145" dirty="0">
                <a:solidFill>
                  <a:srgbClr val="A6A6A6"/>
                </a:solidFill>
                <a:latin typeface="Times New Roman"/>
                <a:cs typeface="Times New Roman"/>
              </a:rPr>
              <a:t>..:::::5-</a:t>
            </a:r>
            <a:r>
              <a:rPr sz="1300" spc="-50" dirty="0">
                <a:solidFill>
                  <a:srgbClr val="A6A6A6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8222" y="3093592"/>
            <a:ext cx="231521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172720" indent="207645">
              <a:lnSpc>
                <a:spcPct val="151700"/>
              </a:lnSpc>
              <a:spcBef>
                <a:spcPts val="100"/>
              </a:spcBef>
            </a:pPr>
            <a:r>
              <a:rPr sz="850" b="1" u="sng" dirty="0">
                <a:solidFill>
                  <a:srgbClr val="414141"/>
                </a:solidFill>
                <a:uFill>
                  <a:solidFill>
                    <a:srgbClr val="444444"/>
                  </a:solidFill>
                </a:uFill>
                <a:latin typeface="Calibri"/>
                <a:cs typeface="Calibri"/>
              </a:rPr>
              <a:t>Tri-fold</a:t>
            </a:r>
            <a:r>
              <a:rPr sz="850" b="1" u="sng" spc="-10" dirty="0">
                <a:solidFill>
                  <a:srgbClr val="414141"/>
                </a:solidFill>
                <a:uFill>
                  <a:solidFill>
                    <a:srgbClr val="444444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solidFill>
                  <a:srgbClr val="414141"/>
                </a:solidFill>
                <a:uFill>
                  <a:solidFill>
                    <a:srgbClr val="444444"/>
                  </a:solidFill>
                </a:uFill>
                <a:latin typeface="Calibri"/>
                <a:cs typeface="Calibri"/>
              </a:rPr>
              <a:t>displays</a:t>
            </a:r>
            <a:r>
              <a:rPr sz="850" b="1" spc="4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14141"/>
                </a:solidFill>
                <a:latin typeface="Calibri"/>
                <a:cs typeface="Calibri"/>
              </a:rPr>
              <a:t>are</a:t>
            </a:r>
            <a:r>
              <a:rPr sz="850" b="1" spc="38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14141"/>
                </a:solidFill>
                <a:latin typeface="Calibri"/>
                <a:cs typeface="Calibri"/>
              </a:rPr>
              <a:t>n</a:t>
            </a:r>
            <a:r>
              <a:rPr sz="850" b="1" spc="-1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spc="-40" dirty="0">
                <a:solidFill>
                  <a:srgbClr val="414141"/>
                </a:solidFill>
                <a:latin typeface="Calibri"/>
                <a:cs typeface="Calibri"/>
              </a:rPr>
              <a:t>e.xampl</a:t>
            </a:r>
            <a:r>
              <a:rPr sz="850" b="1" spc="39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414141"/>
                </a:solidFill>
                <a:latin typeface="Calibri"/>
                <a:cs typeface="Calibri"/>
              </a:rPr>
              <a:t>o</a:t>
            </a:r>
            <a:r>
              <a:rPr sz="850" b="1" spc="20" dirty="0">
                <a:solidFill>
                  <a:srgbClr val="414141"/>
                </a:solidFill>
                <a:latin typeface="Calibri"/>
                <a:cs typeface="Calibri"/>
              </a:rPr>
              <a:t> EDUCATIO</a:t>
            </a:r>
            <a:r>
              <a:rPr sz="850" b="1" spc="470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414141"/>
                </a:solidFill>
                <a:latin typeface="Calibri"/>
                <a:cs typeface="Calibri"/>
              </a:rPr>
              <a:t>AL</a:t>
            </a:r>
            <a:r>
              <a:rPr sz="850" b="1" spc="4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414141"/>
                </a:solidFill>
                <a:latin typeface="Calibri"/>
                <a:cs typeface="Calibri"/>
              </a:rPr>
              <a:t>DI.SPLAY</a:t>
            </a:r>
            <a:r>
              <a:rPr sz="850" b="1" spc="20" dirty="0">
                <a:solidFill>
                  <a:srgbClr val="6B6B6B"/>
                </a:solidFill>
                <a:latin typeface="Calibri"/>
                <a:cs typeface="Calibri"/>
              </a:rPr>
              <a:t>-</a:t>
            </a:r>
            <a:r>
              <a:rPr sz="850" b="1" spc="7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414141"/>
                </a:solidFill>
                <a:latin typeface="Calibri"/>
                <a:cs typeface="Calibri"/>
              </a:rPr>
              <a:t>DEPARTMENT</a:t>
            </a:r>
            <a:r>
              <a:rPr sz="850" b="1" spc="55" dirty="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414141"/>
                </a:solidFill>
                <a:latin typeface="Calibri"/>
                <a:cs typeface="Calibri"/>
              </a:rPr>
              <a:t>Z</a:t>
            </a:r>
            <a:endParaRPr sz="850">
              <a:latin typeface="Calibri"/>
              <a:cs typeface="Calibri"/>
            </a:endParaRPr>
          </a:p>
          <a:p>
            <a:pPr marL="832485" marR="5080" indent="-820419">
              <a:lnSpc>
                <a:spcPct val="101099"/>
              </a:lnSpc>
              <a:spcBef>
                <a:spcPts val="430"/>
              </a:spcBef>
            </a:pPr>
            <a:r>
              <a:rPr sz="850" b="1" spc="-45" dirty="0">
                <a:solidFill>
                  <a:srgbClr val="5E5F5F"/>
                </a:solidFill>
                <a:latin typeface="Calibri"/>
                <a:cs typeface="Calibri"/>
              </a:rPr>
              <a:t>I.e.</a:t>
            </a:r>
            <a:r>
              <a:rPr sz="850" b="1" spc="-2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5E5F5F"/>
                </a:solidFill>
                <a:latin typeface="Calibri"/>
                <a:cs typeface="Calibri"/>
              </a:rPr>
              <a:t>Z05Dl</a:t>
            </a:r>
            <a:r>
              <a:rPr sz="850" b="1" spc="60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90" dirty="0">
                <a:solidFill>
                  <a:srgbClr val="5E5F5F"/>
                </a:solidFill>
                <a:latin typeface="Calibri"/>
                <a:cs typeface="Calibri"/>
              </a:rPr>
              <a:t>.ls</a:t>
            </a:r>
            <a:r>
              <a:rPr sz="850" b="1" spc="7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40" dirty="0">
                <a:solidFill>
                  <a:srgbClr val="5E5F5F"/>
                </a:solidFill>
                <a:latin typeface="Calibri"/>
                <a:cs typeface="Calibri"/>
              </a:rPr>
              <a:t>the</a:t>
            </a:r>
            <a:r>
              <a:rPr sz="850" b="1" spc="-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100" dirty="0">
                <a:solidFill>
                  <a:srgbClr val="5E5F5F"/>
                </a:solidFill>
                <a:latin typeface="Calibri"/>
                <a:cs typeface="Calibri"/>
              </a:rPr>
              <a:t>e11try</a:t>
            </a:r>
            <a:r>
              <a:rPr sz="850" b="1" spc="40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5E5F5F"/>
                </a:solidFill>
                <a:latin typeface="Calibri"/>
                <a:cs typeface="Calibri"/>
              </a:rPr>
              <a:t>cod</a:t>
            </a:r>
            <a:r>
              <a:rPr sz="850" b="1" spc="24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5E5F5F"/>
                </a:solidFill>
                <a:latin typeface="Calibri"/>
                <a:cs typeface="Calibri"/>
              </a:rPr>
              <a:t>for</a:t>
            </a:r>
            <a:r>
              <a:rPr sz="850" b="1" spc="-4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5E5F5F"/>
                </a:solidFill>
                <a:latin typeface="Calibri"/>
                <a:cs typeface="Calibri"/>
              </a:rPr>
              <a:t>a</a:t>
            </a:r>
            <a:r>
              <a:rPr sz="850" b="1" spc="10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5E5F5F"/>
                </a:solidFill>
                <a:latin typeface="Calibri"/>
                <a:cs typeface="Calibri"/>
              </a:rPr>
              <a:t>sentor</a:t>
            </a:r>
            <a:r>
              <a:rPr sz="850" b="1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650" dirty="0">
                <a:solidFill>
                  <a:srgbClr val="5E5F5F"/>
                </a:solidFill>
                <a:latin typeface="Calibri"/>
                <a:cs typeface="Calibri"/>
              </a:rPr>
              <a:t>�Jd</a:t>
            </a:r>
            <a:r>
              <a:rPr sz="850" b="1" spc="-45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190" dirty="0">
                <a:solidFill>
                  <a:srgbClr val="5E5F5F"/>
                </a:solidFill>
                <a:latin typeface="Calibri"/>
                <a:cs typeface="Calibri"/>
              </a:rPr>
              <a:t>boord</a:t>
            </a:r>
            <a:r>
              <a:rPr sz="850" b="1" spc="500" dirty="0">
                <a:solidFill>
                  <a:srgbClr val="5E5F5F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535353"/>
                </a:solidFill>
                <a:latin typeface="Calibri"/>
                <a:cs typeface="Calibri"/>
              </a:rPr>
              <a:t>(/reHtandJng)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1478" y="3805173"/>
            <a:ext cx="201993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795" algn="l"/>
                <a:tab pos="1030605" algn="l"/>
                <a:tab pos="1301750" algn="l"/>
              </a:tabLst>
            </a:pPr>
            <a:r>
              <a:rPr sz="850" b="1" spc="-50" dirty="0">
                <a:solidFill>
                  <a:srgbClr val="54585F"/>
                </a:solidFill>
                <a:latin typeface="Calibri"/>
                <a:cs typeface="Calibri"/>
              </a:rPr>
              <a:t>R</a:t>
            </a:r>
            <a:r>
              <a:rPr sz="850" b="1" dirty="0">
                <a:solidFill>
                  <a:srgbClr val="54585F"/>
                </a:solidFill>
                <a:latin typeface="Calibri"/>
                <a:cs typeface="Calibri"/>
              </a:rPr>
              <a:t>	</a:t>
            </a:r>
            <a:r>
              <a:rPr sz="850" b="1" dirty="0">
                <a:solidFill>
                  <a:srgbClr val="6D6D6D"/>
                </a:solidFill>
                <a:latin typeface="Calibri"/>
                <a:cs typeface="Calibri"/>
              </a:rPr>
              <a:t>er</a:t>
            </a:r>
            <a:r>
              <a:rPr sz="850" b="1" spc="-10" dirty="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6D6D6D"/>
                </a:solidFill>
                <a:latin typeface="Calibri"/>
                <a:cs typeface="Calibri"/>
              </a:rPr>
              <a:t>onllne</a:t>
            </a:r>
            <a:r>
              <a:rPr sz="850" b="1" spc="-25" dirty="0">
                <a:solidFill>
                  <a:srgbClr val="6D6D6D"/>
                </a:solidFill>
                <a:latin typeface="Calibri"/>
                <a:cs typeface="Calibri"/>
              </a:rPr>
              <a:t> by:</a:t>
            </a:r>
            <a:r>
              <a:rPr sz="850" b="1" dirty="0">
                <a:solidFill>
                  <a:srgbClr val="6D6D6D"/>
                </a:solidFill>
                <a:latin typeface="Calibri"/>
                <a:cs typeface="Calibri"/>
              </a:rPr>
              <a:t>	</a:t>
            </a:r>
            <a:r>
              <a:rPr sz="850" b="1" spc="10" dirty="0">
                <a:solidFill>
                  <a:srgbClr val="383838"/>
                </a:solidFill>
                <a:latin typeface="Calibri"/>
                <a:cs typeface="Calibri"/>
              </a:rPr>
              <a:t>A</a:t>
            </a:r>
            <a:r>
              <a:rPr sz="850" b="1" dirty="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sz="850" b="1" dirty="0">
                <a:solidFill>
                  <a:srgbClr val="494846"/>
                </a:solidFill>
                <a:latin typeface="Calibri"/>
                <a:cs typeface="Calibri"/>
              </a:rPr>
              <a:t>t</a:t>
            </a:r>
            <a:r>
              <a:rPr sz="850" b="1" spc="-30" dirty="0">
                <a:solidFill>
                  <a:srgbClr val="494846"/>
                </a:solidFill>
                <a:latin typeface="Calibri"/>
                <a:cs typeface="Calibri"/>
              </a:rPr>
              <a:t> </a:t>
            </a:r>
            <a:r>
              <a:rPr sz="850" b="1" spc="-70" dirty="0">
                <a:solidFill>
                  <a:srgbClr val="54585F"/>
                </a:solidFill>
                <a:latin typeface="Calibri"/>
                <a:cs typeface="Calibri"/>
              </a:rPr>
              <a:t>1.6,</a:t>
            </a:r>
            <a:r>
              <a:rPr sz="850" b="1" spc="25" dirty="0">
                <a:solidFill>
                  <a:srgbClr val="54585F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494846"/>
                </a:solidFill>
                <a:latin typeface="Calibri"/>
                <a:cs typeface="Calibri"/>
              </a:rPr>
              <a:t>2021</a:t>
            </a:r>
            <a:r>
              <a:rPr sz="850" b="1" spc="-25" dirty="0">
                <a:solidFill>
                  <a:srgbClr val="494846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494846"/>
                </a:solidFill>
                <a:latin typeface="Calibri"/>
                <a:cs typeface="Calibri"/>
              </a:rPr>
              <a:t>{4pm)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6871" y="1903221"/>
            <a:ext cx="1228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275" dirty="0">
                <a:solidFill>
                  <a:srgbClr val="131515"/>
                </a:solidFill>
                <a:latin typeface="Calibri"/>
                <a:cs typeface="Calibri"/>
              </a:rPr>
              <a:t>•aoJltT</a:t>
            </a:r>
            <a:r>
              <a:rPr sz="850" b="1" spc="440" dirty="0">
                <a:solidFill>
                  <a:srgbClr val="131515"/>
                </a:solidFill>
                <a:latin typeface="Calibri"/>
                <a:cs typeface="Calibri"/>
              </a:rPr>
              <a:t> </a:t>
            </a:r>
            <a:r>
              <a:rPr sz="850" b="1" spc="290" dirty="0">
                <a:solidFill>
                  <a:srgbClr val="131515"/>
                </a:solidFill>
                <a:latin typeface="Calibri"/>
                <a:cs typeface="Calibri"/>
              </a:rPr>
              <a:t>TITll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850" b="1" spc="-10" dirty="0">
                <a:solidFill>
                  <a:srgbClr val="404040"/>
                </a:solidFill>
                <a:latin typeface="Calibri"/>
                <a:cs typeface="Calibri"/>
              </a:rPr>
              <a:t>dlapram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267" y="2474086"/>
            <a:ext cx="73152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sz="650" spc="-20" dirty="0">
                <a:solidFill>
                  <a:srgbClr val="414141"/>
                </a:solidFill>
                <a:latin typeface="Arial"/>
                <a:cs typeface="Arial"/>
              </a:rPr>
              <a:t>Info</a:t>
            </a:r>
            <a:r>
              <a:rPr sz="65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250" spc="1030" dirty="0">
                <a:solidFill>
                  <a:srgbClr val="BBBBBB"/>
                </a:solidFill>
                <a:latin typeface="Times New Roman"/>
                <a:cs typeface="Times New Roman"/>
              </a:rPr>
              <a:t>-</a:t>
            </a:r>
            <a:r>
              <a:rPr sz="1250" spc="825" dirty="0">
                <a:solidFill>
                  <a:srgbClr val="BBBBBB"/>
                </a:solidFill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60000">
            <a:off x="7070697" y="2593156"/>
            <a:ext cx="38231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spc="1730" dirty="0">
                <a:solidFill>
                  <a:srgbClr val="040507"/>
                </a:solidFill>
                <a:latin typeface="Times New Roman"/>
                <a:cs typeface="Times New Roman"/>
              </a:rPr>
              <a:t>-</a:t>
            </a:r>
            <a:r>
              <a:rPr sz="1500" spc="-465" dirty="0">
                <a:solidFill>
                  <a:srgbClr val="B4B4B4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44083" y="3092577"/>
            <a:ext cx="215392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8255" algn="ctr">
              <a:lnSpc>
                <a:spcPct val="152100"/>
              </a:lnSpc>
              <a:spcBef>
                <a:spcPts val="100"/>
              </a:spcBef>
            </a:pPr>
            <a:r>
              <a:rPr sz="850" b="1" u="sng" dirty="0">
                <a:solidFill>
                  <a:srgbClr val="606161"/>
                </a:solidFill>
                <a:uFill>
                  <a:solidFill>
                    <a:srgbClr val="3B3B3B"/>
                  </a:solidFill>
                </a:uFill>
                <a:latin typeface="Calibri"/>
                <a:cs typeface="Calibri"/>
              </a:rPr>
              <a:t>Flat</a:t>
            </a:r>
            <a:r>
              <a:rPr sz="850" b="1" u="sng" spc="15" dirty="0">
                <a:solidFill>
                  <a:srgbClr val="606161"/>
                </a:solidFill>
                <a:uFill>
                  <a:solidFill>
                    <a:srgbClr val="3B3B3B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solidFill>
                  <a:srgbClr val="606161"/>
                </a:solidFill>
                <a:uFill>
                  <a:solidFill>
                    <a:srgbClr val="3B3B3B"/>
                  </a:solidFill>
                </a:uFill>
                <a:latin typeface="Calibri"/>
                <a:cs typeface="Calibri"/>
              </a:rPr>
              <a:t>posters</a:t>
            </a:r>
            <a:r>
              <a:rPr sz="850" b="1" spc="2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06161"/>
                </a:solidFill>
                <a:latin typeface="Calibri"/>
                <a:cs typeface="Calibri"/>
              </a:rPr>
              <a:t>are</a:t>
            </a:r>
            <a:r>
              <a:rPr sz="850" b="1" spc="31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06161"/>
                </a:solidFill>
                <a:latin typeface="Calibri"/>
                <a:cs typeface="Calibri"/>
              </a:rPr>
              <a:t>n</a:t>
            </a:r>
            <a:r>
              <a:rPr sz="850" b="1" spc="-3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06161"/>
                </a:solidFill>
                <a:latin typeface="Calibri"/>
                <a:cs typeface="Calibri"/>
              </a:rPr>
              <a:t>ellam</a:t>
            </a:r>
            <a:r>
              <a:rPr sz="850" b="1" spc="39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06161"/>
                </a:solidFill>
                <a:latin typeface="Calibri"/>
                <a:cs typeface="Calibri"/>
              </a:rPr>
              <a:t>e</a:t>
            </a:r>
            <a:r>
              <a:rPr sz="850" b="1" spc="-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06161"/>
                </a:solidFill>
                <a:latin typeface="Calibri"/>
                <a:cs typeface="Calibri"/>
              </a:rPr>
              <a:t>of</a:t>
            </a:r>
            <a:r>
              <a:rPr sz="850" b="1" spc="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3E3E3E"/>
                </a:solidFill>
                <a:latin typeface="Calibri"/>
                <a:cs typeface="Calibri"/>
              </a:rPr>
              <a:t>INFORMATIONAL</a:t>
            </a:r>
            <a:r>
              <a:rPr sz="850" b="1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60" dirty="0">
                <a:solidFill>
                  <a:srgbClr val="3E3E3E"/>
                </a:solidFill>
                <a:latin typeface="Calibri"/>
                <a:cs typeface="Calibri"/>
              </a:rPr>
              <a:t>EX</a:t>
            </a:r>
            <a:r>
              <a:rPr sz="850" b="1" spc="60" dirty="0">
                <a:solidFill>
                  <a:srgbClr val="2F2F2F"/>
                </a:solidFill>
                <a:latin typeface="Calibri"/>
                <a:cs typeface="Calibri"/>
              </a:rPr>
              <a:t>H</a:t>
            </a:r>
            <a:r>
              <a:rPr sz="850" b="1" spc="60" dirty="0">
                <a:solidFill>
                  <a:srgbClr val="505353"/>
                </a:solidFill>
                <a:latin typeface="Calibri"/>
                <a:cs typeface="Calibri"/>
              </a:rPr>
              <a:t>I</a:t>
            </a:r>
            <a:r>
              <a:rPr sz="850" b="1" spc="60" dirty="0">
                <a:solidFill>
                  <a:srgbClr val="3E3E3E"/>
                </a:solidFill>
                <a:latin typeface="Calibri"/>
                <a:cs typeface="Calibri"/>
              </a:rPr>
              <a:t>BIT</a:t>
            </a:r>
            <a:r>
              <a:rPr sz="850" b="1" spc="60" dirty="0">
                <a:solidFill>
                  <a:srgbClr val="606161"/>
                </a:solidFill>
                <a:latin typeface="Calibri"/>
                <a:cs typeface="Calibri"/>
              </a:rPr>
              <a:t>-</a:t>
            </a:r>
            <a:r>
              <a:rPr sz="850" b="1" spc="10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20" dirty="0">
                <a:solidFill>
                  <a:srgbClr val="3E3E3E"/>
                </a:solidFill>
                <a:latin typeface="Calibri"/>
                <a:cs typeface="Calibri"/>
              </a:rPr>
              <a:t>DEPARTMENT</a:t>
            </a:r>
            <a:r>
              <a:rPr sz="85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endParaRPr sz="850">
              <a:latin typeface="Calibri"/>
              <a:cs typeface="Calibri"/>
            </a:endParaRPr>
          </a:p>
          <a:p>
            <a:pPr marL="16510" algn="ctr">
              <a:lnSpc>
                <a:spcPct val="100000"/>
              </a:lnSpc>
              <a:spcBef>
                <a:spcPts val="445"/>
              </a:spcBef>
            </a:pPr>
            <a:r>
              <a:rPr sz="850" b="1" spc="-20" dirty="0">
                <a:solidFill>
                  <a:srgbClr val="606161"/>
                </a:solidFill>
                <a:latin typeface="Calibri"/>
                <a:cs typeface="Calibri"/>
              </a:rPr>
              <a:t>.e.</a:t>
            </a:r>
            <a:r>
              <a:rPr sz="850" b="1" spc="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06161"/>
                </a:solidFill>
                <a:latin typeface="Calibri"/>
                <a:cs typeface="Calibri"/>
              </a:rPr>
              <a:t>ZL</a:t>
            </a:r>
            <a:r>
              <a:rPr sz="850" b="1" spc="-8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45" dirty="0">
                <a:solidFill>
                  <a:srgbClr val="606161"/>
                </a:solidFill>
                <a:latin typeface="Calibri"/>
                <a:cs typeface="Calibri"/>
              </a:rPr>
              <a:t>Ya1</a:t>
            </a:r>
            <a:r>
              <a:rPr sz="850" b="1" spc="-1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120" dirty="0">
                <a:solidFill>
                  <a:srgbClr val="606161"/>
                </a:solidFill>
                <a:latin typeface="Calibri"/>
                <a:cs typeface="Calibri"/>
              </a:rPr>
              <a:t>.IS</a:t>
            </a:r>
            <a:r>
              <a:rPr sz="850" b="1" spc="3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45" dirty="0">
                <a:solidFill>
                  <a:srgbClr val="606161"/>
                </a:solidFill>
                <a:latin typeface="Calibri"/>
                <a:cs typeface="Calibri"/>
              </a:rPr>
              <a:t>the</a:t>
            </a:r>
            <a:r>
              <a:rPr sz="850" b="1" spc="-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165" dirty="0">
                <a:solidFill>
                  <a:srgbClr val="606161"/>
                </a:solidFill>
                <a:latin typeface="Calibri"/>
                <a:cs typeface="Calibri"/>
              </a:rPr>
              <a:t>e11</a:t>
            </a:r>
            <a:r>
              <a:rPr sz="850" b="1" spc="9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06161"/>
                </a:solidFill>
                <a:latin typeface="Calibri"/>
                <a:cs typeface="Calibri"/>
              </a:rPr>
              <a:t>ry </a:t>
            </a:r>
            <a:r>
              <a:rPr sz="850" b="1" spc="-35" dirty="0">
                <a:solidFill>
                  <a:srgbClr val="606161"/>
                </a:solidFill>
                <a:latin typeface="Calibri"/>
                <a:cs typeface="Calibri"/>
              </a:rPr>
              <a:t>code</a:t>
            </a:r>
            <a:r>
              <a:rPr sz="850" b="1" spc="-114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55" dirty="0">
                <a:solidFill>
                  <a:srgbClr val="606161"/>
                </a:solidFill>
                <a:latin typeface="Calibri"/>
                <a:cs typeface="Calibri"/>
              </a:rPr>
              <a:t>f</a:t>
            </a:r>
            <a:r>
              <a:rPr sz="825" b="1" spc="82" baseline="35353" dirty="0">
                <a:solidFill>
                  <a:srgbClr val="606161"/>
                </a:solidFill>
                <a:latin typeface="Calibri"/>
                <a:cs typeface="Calibri"/>
              </a:rPr>
              <a:t>o</a:t>
            </a:r>
            <a:r>
              <a:rPr sz="850" b="1" spc="55" dirty="0">
                <a:solidFill>
                  <a:srgbClr val="606161"/>
                </a:solidFill>
                <a:latin typeface="Calibri"/>
                <a:cs typeface="Calibri"/>
              </a:rPr>
              <a:t>r</a:t>
            </a:r>
            <a:r>
              <a:rPr sz="850" b="1" spc="1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65" dirty="0">
                <a:solidFill>
                  <a:srgbClr val="606161"/>
                </a:solidFill>
                <a:latin typeface="Calibri"/>
                <a:cs typeface="Calibri"/>
              </a:rPr>
              <a:t>o </a:t>
            </a:r>
            <a:r>
              <a:rPr sz="850" b="1" spc="-10" dirty="0">
                <a:solidFill>
                  <a:srgbClr val="606161"/>
                </a:solidFill>
                <a:latin typeface="Calibri"/>
                <a:cs typeface="Calibri"/>
              </a:rPr>
              <a:t>Junior</a:t>
            </a:r>
            <a:r>
              <a:rPr sz="850" b="1" spc="-3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06161"/>
                </a:solidFill>
                <a:latin typeface="Calibri"/>
                <a:cs typeface="Calibri"/>
              </a:rPr>
              <a:t>PMttt</a:t>
            </a:r>
            <a:endParaRPr sz="850">
              <a:latin typeface="Calibri"/>
              <a:cs typeface="Calibri"/>
            </a:endParaRPr>
          </a:p>
          <a:p>
            <a:pPr marL="219075" marR="209550" indent="-12700" algn="ctr">
              <a:lnSpc>
                <a:spcPts val="1040"/>
              </a:lnSpc>
              <a:spcBef>
                <a:spcPts val="30"/>
              </a:spcBef>
              <a:tabLst>
                <a:tab pos="1239520" algn="l"/>
              </a:tabLst>
            </a:pPr>
            <a:r>
              <a:rPr sz="850" b="1" spc="-65" dirty="0">
                <a:solidFill>
                  <a:srgbClr val="3E3E3E"/>
                </a:solidFill>
                <a:latin typeface="Calibri"/>
                <a:cs typeface="Calibri"/>
              </a:rPr>
              <a:t>{/lot..</a:t>
            </a:r>
            <a:r>
              <a:rPr sz="850" b="1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3E3E3E"/>
                </a:solidFill>
                <a:latin typeface="Calibri"/>
                <a:cs typeface="Calibri"/>
              </a:rPr>
              <a:t>to</a:t>
            </a:r>
            <a:r>
              <a:rPr sz="85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29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85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3E3E3E"/>
                </a:solidFill>
                <a:latin typeface="Calibri"/>
                <a:cs typeface="Calibri"/>
              </a:rPr>
              <a:t>hung</a:t>
            </a:r>
            <a:r>
              <a:rPr sz="85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3E3E3E"/>
                </a:solidFill>
                <a:latin typeface="Calibri"/>
                <a:cs typeface="Calibri"/>
              </a:rPr>
              <a:t>on</a:t>
            </a:r>
            <a:r>
              <a:rPr sz="85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3E3E3E"/>
                </a:solidFill>
                <a:latin typeface="Calibri"/>
                <a:cs typeface="Calibri"/>
              </a:rPr>
              <a:t>the</a:t>
            </a:r>
            <a:r>
              <a:rPr sz="85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3E3E3E"/>
                </a:solidFill>
                <a:latin typeface="Calibri"/>
                <a:cs typeface="Calibri"/>
              </a:rPr>
              <a:t>dis</a:t>
            </a:r>
            <a:r>
              <a:rPr sz="850" b="1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3E3E3E"/>
                </a:solidFill>
                <a:latin typeface="Calibri"/>
                <a:cs typeface="Calibri"/>
              </a:rPr>
              <a:t>lay</a:t>
            </a:r>
            <a:r>
              <a:rPr sz="85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E3E3E"/>
                </a:solidFill>
                <a:latin typeface="Calibri"/>
                <a:cs typeface="Calibri"/>
              </a:rPr>
              <a:t>wall)</a:t>
            </a:r>
            <a:r>
              <a:rPr sz="850" b="1" spc="5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6B6B6B"/>
                </a:solidFill>
                <a:latin typeface="Calibri"/>
                <a:cs typeface="Calibri"/>
              </a:rPr>
              <a:t>Register</a:t>
            </a:r>
            <a:r>
              <a:rPr sz="850" b="1" spc="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on</a:t>
            </a:r>
            <a:r>
              <a:rPr sz="850" b="1" spc="18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ne</a:t>
            </a:r>
            <a:r>
              <a:rPr sz="850" b="1" spc="270" dirty="0">
                <a:solidFill>
                  <a:srgbClr val="6B6B6B"/>
                </a:solidFill>
                <a:latin typeface="Calibri"/>
                <a:cs typeface="Calibri"/>
              </a:rPr>
              <a:t>  </a:t>
            </a:r>
            <a:r>
              <a:rPr sz="850" b="1" spc="-50" dirty="0">
                <a:solidFill>
                  <a:srgbClr val="949494"/>
                </a:solidFill>
                <a:latin typeface="Calibri"/>
                <a:cs typeface="Calibri"/>
              </a:rPr>
              <a:t>:</a:t>
            </a:r>
            <a:r>
              <a:rPr sz="850" b="1" dirty="0">
                <a:solidFill>
                  <a:srgbClr val="949494"/>
                </a:solidFill>
                <a:latin typeface="Calibri"/>
                <a:cs typeface="Calibri"/>
              </a:rPr>
              <a:t>	</a:t>
            </a:r>
            <a:r>
              <a:rPr sz="850" b="1" spc="-60" dirty="0">
                <a:solidFill>
                  <a:srgbClr val="474648"/>
                </a:solidFill>
                <a:latin typeface="Calibri"/>
                <a:cs typeface="Calibri"/>
              </a:rPr>
              <a:t>A1J1ust</a:t>
            </a:r>
            <a:r>
              <a:rPr sz="850" b="1" spc="-10" dirty="0">
                <a:solidFill>
                  <a:srgbClr val="47464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74648"/>
                </a:solidFill>
                <a:latin typeface="Calibri"/>
                <a:cs typeface="Calibri"/>
              </a:rPr>
              <a:t>16,</a:t>
            </a:r>
            <a:r>
              <a:rPr sz="850" b="1" spc="-30" dirty="0">
                <a:solidFill>
                  <a:srgbClr val="474648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474648"/>
                </a:solidFill>
                <a:latin typeface="Calibri"/>
                <a:cs typeface="Calibri"/>
              </a:rPr>
              <a:t>20</a:t>
            </a:r>
            <a:r>
              <a:rPr sz="1275" b="1" spc="-30" baseline="3267" dirty="0">
                <a:solidFill>
                  <a:srgbClr val="474648"/>
                </a:solidFill>
                <a:latin typeface="Calibri"/>
                <a:cs typeface="Calibri"/>
              </a:rPr>
              <a:t>2</a:t>
            </a:r>
            <a:r>
              <a:rPr sz="1275" b="1" spc="-30" baseline="6535" dirty="0">
                <a:solidFill>
                  <a:srgbClr val="474648"/>
                </a:solidFill>
                <a:latin typeface="Calibri"/>
                <a:cs typeface="Calibri"/>
              </a:rPr>
              <a:t>1</a:t>
            </a:r>
            <a:endParaRPr sz="1275" baseline="6535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21354" y="3750878"/>
            <a:ext cx="1143000" cy="1304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0" dirty="0">
                <a:solidFill>
                  <a:srgbClr val="424242"/>
                </a:solidFill>
                <a:latin typeface="Ponderosa Std"/>
                <a:cs typeface="Ponderosa Std"/>
              </a:rPr>
              <a:t>I</a:t>
            </a:r>
            <a:r>
              <a:rPr sz="2100" b="0" spc="150" dirty="0">
                <a:solidFill>
                  <a:srgbClr val="424242"/>
                </a:solidFill>
                <a:latin typeface="Ponderosa Std"/>
                <a:cs typeface="Ponderosa Std"/>
              </a:rPr>
              <a:t> </a:t>
            </a:r>
            <a:r>
              <a:rPr sz="1050" b="1" spc="-50" dirty="0">
                <a:solidFill>
                  <a:srgbClr val="424242"/>
                </a:solidFill>
                <a:latin typeface="Calibri"/>
                <a:cs typeface="Calibri"/>
              </a:rPr>
              <a:t>Educational</a:t>
            </a:r>
            <a:r>
              <a:rPr sz="1050" b="1" spc="9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sz="1050" b="1" spc="-20" dirty="0">
                <a:solidFill>
                  <a:srgbClr val="424242"/>
                </a:solidFill>
                <a:latin typeface="Calibri"/>
                <a:cs typeface="Calibri"/>
              </a:rPr>
              <a:t>Displays</a:t>
            </a:r>
            <a:endParaRPr sz="1050">
              <a:latin typeface="Calibri"/>
              <a:cs typeface="Calibri"/>
            </a:endParaRPr>
          </a:p>
          <a:p>
            <a:pPr marL="70485">
              <a:lnSpc>
                <a:spcPts val="1470"/>
              </a:lnSpc>
              <a:spcBef>
                <a:spcPts val="735"/>
              </a:spcBef>
            </a:pPr>
            <a:r>
              <a:rPr sz="1250" u="sng" spc="-155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cn·eco</a:t>
            </a:r>
            <a:r>
              <a:rPr sz="1250" u="sng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 a</a:t>
            </a:r>
            <a:r>
              <a:rPr sz="1250" u="sng" spc="-80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i="1" u="sng" spc="-10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1050" i="1" u="sng" spc="-5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i="1" u="sng" spc="-80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050" i="1" u="sng" spc="-80" dirty="0">
                <a:solidFill>
                  <a:srgbClr val="383838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1050" i="1" u="sng" spc="-80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fio</a:t>
            </a:r>
            <a:r>
              <a:rPr sz="1050" i="1" u="sng" spc="-80" dirty="0">
                <a:solidFill>
                  <a:srgbClr val="454545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it</a:t>
            </a:r>
            <a:r>
              <a:rPr sz="1050" i="1" u="sng" spc="-80" dirty="0">
                <a:solidFill>
                  <a:srgbClr val="585A5A"/>
                </a:solidFill>
                <a:uFill>
                  <a:solidFill>
                    <a:srgbClr val="5C5C5C"/>
                  </a:solidFill>
                </a:uFill>
                <a:latin typeface="Times New Roman"/>
                <a:cs typeface="Times New Roman"/>
              </a:rPr>
              <a:t>ioru</a:t>
            </a:r>
            <a:endParaRPr sz="1050">
              <a:latin typeface="Times New Roman"/>
              <a:cs typeface="Times New Roman"/>
            </a:endParaRPr>
          </a:p>
          <a:p>
            <a:pPr marL="65405">
              <a:lnSpc>
                <a:spcPts val="980"/>
              </a:lnSpc>
            </a:pPr>
            <a:r>
              <a:rPr sz="850" b="1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850" b="1" spc="4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F6F6F"/>
                </a:solidFill>
                <a:latin typeface="Calibri"/>
                <a:cs typeface="Calibri"/>
              </a:rPr>
              <a:t>es</a:t>
            </a:r>
            <a:r>
              <a:rPr sz="85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585858"/>
                </a:solidFill>
                <a:latin typeface="Calibri"/>
                <a:cs typeface="Calibri"/>
              </a:rPr>
              <a:t>fall</a:t>
            </a:r>
            <a:r>
              <a:rPr sz="850" b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b="1" spc="-40" dirty="0">
                <a:solidFill>
                  <a:srgbClr val="909090"/>
                </a:solidFill>
                <a:latin typeface="Calibri"/>
                <a:cs typeface="Calibri"/>
              </a:rPr>
              <a:t>I</a:t>
            </a:r>
            <a:r>
              <a:rPr sz="850" b="1" spc="-40" dirty="0">
                <a:solidFill>
                  <a:srgbClr val="6F6F6F"/>
                </a:solidFill>
                <a:latin typeface="Calibri"/>
                <a:cs typeface="Calibri"/>
              </a:rPr>
              <a:t>n</a:t>
            </a:r>
            <a:r>
              <a:rPr sz="850" b="1" spc="-4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85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F6F6F"/>
                </a:solidFill>
                <a:latin typeface="Calibri"/>
                <a:cs typeface="Calibri"/>
              </a:rPr>
              <a:t>me</a:t>
            </a:r>
            <a:endParaRPr sz="850">
              <a:latin typeface="Calibri"/>
              <a:cs typeface="Calibri"/>
            </a:endParaRPr>
          </a:p>
          <a:p>
            <a:pPr marL="416559">
              <a:lnSpc>
                <a:spcPts val="1005"/>
              </a:lnSpc>
            </a:pPr>
            <a:r>
              <a:rPr sz="850" b="1" spc="-20" dirty="0">
                <a:solidFill>
                  <a:srgbClr val="4A4A4A"/>
                </a:solidFill>
                <a:latin typeface="Calibri"/>
                <a:cs typeface="Calibri"/>
              </a:rPr>
              <a:t>FREE </a:t>
            </a:r>
            <a:r>
              <a:rPr sz="850" b="1" spc="-10" dirty="0">
                <a:solidFill>
                  <a:srgbClr val="4A4A4A"/>
                </a:solidFill>
                <a:latin typeface="Calibri"/>
                <a:cs typeface="Calibri"/>
              </a:rPr>
              <a:t>STAND</a:t>
            </a:r>
            <a:endParaRPr sz="850">
              <a:latin typeface="Calibri"/>
              <a:cs typeface="Calibri"/>
            </a:endParaRPr>
          </a:p>
          <a:p>
            <a:pPr marL="411480" marR="196850">
              <a:lnSpc>
                <a:spcPts val="1060"/>
              </a:lnSpc>
              <a:spcBef>
                <a:spcPts val="35"/>
              </a:spcBef>
              <a:tabLst>
                <a:tab pos="860425" algn="l"/>
              </a:tabLst>
            </a:pPr>
            <a:r>
              <a:rPr sz="850" b="1" dirty="0">
                <a:solidFill>
                  <a:srgbClr val="6E6E6E"/>
                </a:solidFill>
                <a:latin typeface="Calibri"/>
                <a:cs typeface="Calibri"/>
              </a:rPr>
              <a:t>ron</a:t>
            </a:r>
            <a:r>
              <a:rPr sz="850" b="1" dirty="0">
                <a:solidFill>
                  <a:srgbClr val="505050"/>
                </a:solidFill>
                <a:latin typeface="Calibri"/>
                <a:cs typeface="Calibri"/>
              </a:rPr>
              <a:t>t</a:t>
            </a:r>
            <a:r>
              <a:rPr sz="850" b="1" spc="34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E6E6E"/>
                </a:solidFill>
                <a:latin typeface="Calibri"/>
                <a:cs typeface="Calibri"/>
              </a:rPr>
              <a:t>n</a:t>
            </a:r>
            <a:r>
              <a:rPr sz="850" b="1" dirty="0">
                <a:solidFill>
                  <a:srgbClr val="6E6E6E"/>
                </a:solidFill>
                <a:latin typeface="Calibri"/>
                <a:cs typeface="Calibri"/>
              </a:rPr>
              <a:t>	</a:t>
            </a:r>
            <a:r>
              <a:rPr sz="850" b="1" spc="-50" dirty="0">
                <a:solidFill>
                  <a:srgbClr val="6E6E6E"/>
                </a:solidFill>
                <a:latin typeface="Calibri"/>
                <a:cs typeface="Calibri"/>
              </a:rPr>
              <a:t>a</a:t>
            </a:r>
            <a:r>
              <a:rPr sz="850" b="1" spc="500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86868"/>
                </a:solidFill>
                <a:latin typeface="Calibri"/>
                <a:cs typeface="Calibri"/>
              </a:rPr>
              <a:t>on</a:t>
            </a:r>
            <a:r>
              <a:rPr sz="850" b="1" spc="465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86868"/>
                </a:solidFill>
                <a:latin typeface="Calibri"/>
                <a:cs typeface="Calibri"/>
              </a:rPr>
              <a:t>ta</a:t>
            </a:r>
            <a:r>
              <a:rPr sz="850" b="1" spc="35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86868"/>
                </a:solidFill>
                <a:latin typeface="Calibri"/>
                <a:cs typeface="Calibri"/>
              </a:rPr>
              <a:t>e,</a:t>
            </a:r>
            <a:r>
              <a:rPr sz="850" b="1" spc="-2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86868"/>
                </a:solidFill>
                <a:latin typeface="Calibri"/>
                <a:cs typeface="Calibri"/>
              </a:rPr>
              <a:t>b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2139" y="4504182"/>
            <a:ext cx="102743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850" b="1" spc="19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85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850" b="1" dirty="0">
                <a:solidFill>
                  <a:srgbClr val="A3A3A3"/>
                </a:solidFill>
                <a:latin typeface="Calibri"/>
                <a:cs typeface="Calibri"/>
              </a:rPr>
              <a:t>·</a:t>
            </a:r>
            <a:r>
              <a:rPr sz="850" b="1" spc="280" dirty="0">
                <a:solidFill>
                  <a:srgbClr val="A3A3A3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F6F6F"/>
                </a:solidFill>
                <a:latin typeface="Calibri"/>
                <a:cs typeface="Calibri"/>
              </a:rPr>
              <a:t>er</a:t>
            </a:r>
            <a:r>
              <a:rPr sz="850" b="1" spc="38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F6F6F"/>
                </a:solidFill>
                <a:latin typeface="Calibri"/>
                <a:cs typeface="Calibri"/>
              </a:rPr>
              <a:t>cc0&lt;dln</a:t>
            </a:r>
            <a:r>
              <a:rPr sz="850" b="1" spc="240" dirty="0">
                <a:solidFill>
                  <a:srgbClr val="6F6F6F"/>
                </a:solidFill>
                <a:latin typeface="Calibri"/>
                <a:cs typeface="Calibri"/>
              </a:rPr>
              <a:t>  </a:t>
            </a:r>
            <a:r>
              <a:rPr sz="850" b="1" spc="-50" dirty="0">
                <a:solidFill>
                  <a:srgbClr val="909090"/>
                </a:solidFill>
                <a:latin typeface="Calibri"/>
                <a:cs typeface="Calibri"/>
              </a:rPr>
              <a:t>:</a:t>
            </a:r>
            <a:r>
              <a:rPr sz="850" b="1" spc="500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4A4A4A"/>
                </a:solidFill>
                <a:latin typeface="Calibri"/>
                <a:cs typeface="Calibri"/>
              </a:rPr>
              <a:t>l</a:t>
            </a:r>
            <a:r>
              <a:rPr sz="850" b="1" spc="3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4A4A4A"/>
                </a:solidFill>
                <a:latin typeface="Calibri"/>
                <a:cs typeface="Calibri"/>
              </a:rPr>
              <a:t>be</a:t>
            </a:r>
            <a:r>
              <a:rPr sz="850" b="1" spc="1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4A4A4A"/>
                </a:solidFill>
                <a:latin typeface="Calibri"/>
                <a:cs typeface="Calibri"/>
              </a:rPr>
              <a:t>self-</a:t>
            </a:r>
            <a:endParaRPr sz="850">
              <a:latin typeface="Calibri"/>
              <a:cs typeface="Calibri"/>
            </a:endParaRPr>
          </a:p>
          <a:p>
            <a:pPr marL="70485">
              <a:lnSpc>
                <a:spcPts val="985"/>
              </a:lnSpc>
              <a:spcBef>
                <a:spcPts val="30"/>
              </a:spcBef>
            </a:pPr>
            <a:r>
              <a:rPr sz="850" b="1" spc="-10" dirty="0">
                <a:solidFill>
                  <a:srgbClr val="6E6E6E"/>
                </a:solidFill>
                <a:latin typeface="Calibri"/>
                <a:cs typeface="Calibri"/>
              </a:rPr>
              <a:t>Id).</a:t>
            </a:r>
            <a:r>
              <a:rPr sz="850" b="1" spc="145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E6E6E"/>
                </a:solidFill>
                <a:latin typeface="Calibri"/>
                <a:cs typeface="Calibri"/>
              </a:rPr>
              <a:t>Ma</a:t>
            </a:r>
            <a:r>
              <a:rPr sz="850" b="1" spc="220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E6E6E"/>
                </a:solidFill>
                <a:latin typeface="Calibri"/>
                <a:cs typeface="Calibri"/>
              </a:rPr>
              <a:t>sit</a:t>
            </a:r>
            <a:endParaRPr sz="850">
              <a:latin typeface="Calibri"/>
              <a:cs typeface="Calibri"/>
            </a:endParaRPr>
          </a:p>
          <a:p>
            <a:pPr marL="59690">
              <a:lnSpc>
                <a:spcPts val="1105"/>
              </a:lnSpc>
            </a:pPr>
            <a:r>
              <a:rPr sz="950" i="1" dirty="0">
                <a:solidFill>
                  <a:srgbClr val="686868"/>
                </a:solidFill>
                <a:latin typeface="Adobe Clean Condensed"/>
                <a:cs typeface="Adobe Clean Condensed"/>
              </a:rPr>
              <a:t>r</a:t>
            </a:r>
            <a:r>
              <a:rPr sz="950" i="1" spc="-10" dirty="0">
                <a:solidFill>
                  <a:srgbClr val="686868"/>
                </a:solidFill>
                <a:latin typeface="Adobe Clean Condensed"/>
                <a:cs typeface="Adobe Clean Condensed"/>
              </a:rPr>
              <a:t> </a:t>
            </a:r>
            <a:r>
              <a:rPr sz="850" b="1" spc="-10" dirty="0">
                <a:solidFill>
                  <a:srgbClr val="686868"/>
                </a:solidFill>
                <a:latin typeface="Calibri"/>
                <a:cs typeface="Calibri"/>
              </a:rPr>
              <a:t>support.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97343" y="4639691"/>
            <a:ext cx="590550" cy="425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">
              <a:lnSpc>
                <a:spcPct val="102299"/>
              </a:lnSpc>
              <a:spcBef>
                <a:spcPts val="75"/>
              </a:spcBef>
            </a:pPr>
            <a:r>
              <a:rPr sz="850" b="1" spc="-30" dirty="0">
                <a:solidFill>
                  <a:srgbClr val="4A4A4A"/>
                </a:solidFill>
                <a:latin typeface="Calibri"/>
                <a:cs typeface="Calibri"/>
              </a:rPr>
              <a:t>volves</a:t>
            </a:r>
            <a:r>
              <a:rPr sz="850" b="1" spc="-1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4A4A4A"/>
                </a:solidFill>
                <a:latin typeface="Calibri"/>
                <a:cs typeface="Calibri"/>
              </a:rPr>
              <a:t>the</a:t>
            </a:r>
            <a:r>
              <a:rPr sz="850" b="1" spc="50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E6E6E"/>
                </a:solidFill>
                <a:latin typeface="Calibri"/>
                <a:cs typeface="Calibri"/>
              </a:rPr>
              <a:t>lid</a:t>
            </a:r>
            <a:r>
              <a:rPr sz="850" b="1" spc="210" dirty="0">
                <a:solidFill>
                  <a:srgbClr val="6E6E6E"/>
                </a:solidFill>
                <a:latin typeface="Calibri"/>
                <a:cs typeface="Calibri"/>
              </a:rPr>
              <a:t>  </a:t>
            </a:r>
            <a:r>
              <a:rPr sz="850" b="1" spc="-10" dirty="0">
                <a:solidFill>
                  <a:srgbClr val="6E6E6E"/>
                </a:solidFill>
                <a:latin typeface="Calibri"/>
                <a:cs typeface="Calibri"/>
              </a:rPr>
              <a:t>nt </a:t>
            </a:r>
            <a:r>
              <a:rPr sz="850" b="1" dirty="0">
                <a:solidFill>
                  <a:srgbClr val="6E6E6E"/>
                </a:solidFill>
                <a:latin typeface="Calibri"/>
                <a:cs typeface="Calibri"/>
              </a:rPr>
              <a:t>ot</a:t>
            </a:r>
            <a:r>
              <a:rPr sz="850" b="1" spc="430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E6E6E"/>
                </a:solidFill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65"/>
              </a:spcBef>
              <a:tabLst>
                <a:tab pos="396875" algn="l"/>
              </a:tabLst>
            </a:pPr>
            <a:r>
              <a:rPr sz="850" b="1" spc="-25" dirty="0">
                <a:solidFill>
                  <a:srgbClr val="686868"/>
                </a:solidFill>
                <a:latin typeface="Calibri"/>
                <a:cs typeface="Calibri"/>
              </a:rPr>
              <a:t>ct</a:t>
            </a:r>
            <a:r>
              <a:rPr sz="850" b="1" dirty="0">
                <a:solidFill>
                  <a:srgbClr val="686868"/>
                </a:solidFill>
                <a:latin typeface="Calibri"/>
                <a:cs typeface="Calibri"/>
              </a:rPr>
              <a:t>	</a:t>
            </a:r>
            <a:r>
              <a:rPr sz="850" b="1" spc="-15" dirty="0">
                <a:solidFill>
                  <a:srgbClr val="686868"/>
                </a:solidFill>
                <a:latin typeface="Calibri"/>
                <a:cs typeface="Calibri"/>
              </a:rPr>
              <a:t>rd:s,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16071" y="5205729"/>
            <a:ext cx="14077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>
                <a:solidFill>
                  <a:srgbClr val="3C3C3C"/>
                </a:solidFill>
                <a:latin typeface="Calibri"/>
                <a:cs typeface="Calibri"/>
              </a:rPr>
              <a:t>THREE</a:t>
            </a:r>
            <a:r>
              <a:rPr sz="850" b="1" spc="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850" b="1" spc="70" dirty="0">
                <a:solidFill>
                  <a:srgbClr val="3C3C3C"/>
                </a:solidFill>
                <a:latin typeface="Calibri"/>
                <a:cs typeface="Calibri"/>
              </a:rPr>
              <a:t>jl)</a:t>
            </a:r>
            <a:r>
              <a:rPr sz="850" b="1" spc="2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3C3C3C"/>
                </a:solidFill>
                <a:latin typeface="Calibri"/>
                <a:cs typeface="Calibri"/>
              </a:rPr>
              <a:t>DIMENSIONAL-</a:t>
            </a:r>
            <a:r>
              <a:rPr sz="850" b="1" spc="5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C3C3C"/>
                </a:solidFill>
                <a:latin typeface="Calibri"/>
                <a:cs typeface="Calibri"/>
              </a:rPr>
              <a:t>Dlspl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4603" y="5337175"/>
            <a:ext cx="111061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sz="850" b="1" spc="-50" dirty="0">
                <a:solidFill>
                  <a:srgbClr val="6B6B6B"/>
                </a:solidFill>
                <a:latin typeface="Calibri"/>
                <a:cs typeface="Calibri"/>
              </a:rPr>
              <a:t>p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	Ides</a:t>
            </a:r>
            <a:r>
              <a:rPr sz="850" b="1" spc="-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B6B6B"/>
                </a:solidFill>
                <a:latin typeface="Calibri"/>
                <a:cs typeface="Calibri"/>
              </a:rPr>
              <a:t>(not</a:t>
            </a:r>
            <a:r>
              <a:rPr sz="850" b="1" spc="1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B6B6B"/>
                </a:solidFill>
                <a:latin typeface="Calibri"/>
                <a:cs typeface="Calibri"/>
              </a:rPr>
              <a:t>pictures)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5680" y="5469001"/>
            <a:ext cx="10922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820" algn="l"/>
              </a:tabLst>
            </a:pPr>
            <a:r>
              <a:rPr sz="850" b="1" spc="60" dirty="0">
                <a:solidFill>
                  <a:srgbClr val="6B6D6B"/>
                </a:solidFill>
                <a:latin typeface="Calibri"/>
                <a:cs typeface="Calibri"/>
              </a:rPr>
              <a:t>es</a:t>
            </a:r>
            <a:r>
              <a:rPr sz="850" b="1" dirty="0">
                <a:solidFill>
                  <a:srgbClr val="6B6D6B"/>
                </a:solidFill>
                <a:latin typeface="Calibri"/>
                <a:cs typeface="Calibri"/>
              </a:rPr>
              <a:t>	requ</a:t>
            </a:r>
            <a:r>
              <a:rPr sz="850" b="1" spc="145" dirty="0">
                <a:solidFill>
                  <a:srgbClr val="6B6D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D6B"/>
                </a:solidFill>
                <a:latin typeface="Calibri"/>
                <a:cs typeface="Calibri"/>
              </a:rPr>
              <a:t>ed</a:t>
            </a:r>
            <a:r>
              <a:rPr sz="850" b="1" spc="-10" dirty="0">
                <a:solidFill>
                  <a:srgbClr val="6B6D6B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B6D6B"/>
                </a:solidFill>
                <a:latin typeface="Calibri"/>
                <a:cs typeface="Calibri"/>
              </a:rPr>
              <a:t>to</a:t>
            </a:r>
            <a:r>
              <a:rPr sz="850" b="1" spc="-20" dirty="0">
                <a:solidFill>
                  <a:srgbClr val="6B6D6B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B6D6B"/>
                </a:solidFill>
                <a:latin typeface="Calibri"/>
                <a:cs typeface="Calibri"/>
              </a:rPr>
              <a:t>reach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15690" y="5337683"/>
            <a:ext cx="15049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35560" indent="-3175">
              <a:lnSpc>
                <a:spcPct val="100000"/>
              </a:lnSpc>
              <a:spcBef>
                <a:spcPts val="100"/>
              </a:spcBef>
            </a:pPr>
            <a:r>
              <a:rPr sz="850" b="1" spc="-50" dirty="0">
                <a:solidFill>
                  <a:srgbClr val="6B6B6B"/>
                </a:solidFill>
                <a:latin typeface="Calibri"/>
                <a:cs typeface="Calibri"/>
              </a:rPr>
              <a:t>c</a:t>
            </a:r>
            <a:r>
              <a:rPr sz="850" b="1" spc="50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40" dirty="0">
                <a:solidFill>
                  <a:srgbClr val="6B6D6B"/>
                </a:solidFill>
                <a:latin typeface="Calibri"/>
                <a:cs typeface="Calibri"/>
              </a:rPr>
              <a:t>th</a:t>
            </a:r>
            <a:endParaRPr sz="8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965"/>
              </a:spcBef>
            </a:pPr>
            <a:r>
              <a:rPr sz="850" b="1" spc="-25" dirty="0">
                <a:solidFill>
                  <a:srgbClr val="686968"/>
                </a:solidFill>
                <a:latin typeface="Calibri"/>
                <a:cs typeface="Calibri"/>
              </a:rPr>
              <a:t>col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364" y="5589270"/>
            <a:ext cx="112077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50" b="1" spc="-35" dirty="0">
                <a:solidFill>
                  <a:srgbClr val="6B6D6B"/>
                </a:solidFill>
                <a:latin typeface="Calibri"/>
                <a:cs typeface="Calibri"/>
              </a:rPr>
              <a:t>ec:t.</a:t>
            </a:r>
            <a:r>
              <a:rPr sz="850" b="1" spc="90" dirty="0">
                <a:solidFill>
                  <a:srgbClr val="6B6D6B"/>
                </a:solidFill>
                <a:latin typeface="Calibri"/>
                <a:cs typeface="Calibri"/>
              </a:rPr>
              <a:t> </a:t>
            </a:r>
            <a:r>
              <a:rPr sz="850" b="1" spc="-40" dirty="0">
                <a:solidFill>
                  <a:srgbClr val="6B6D6B"/>
                </a:solidFill>
                <a:latin typeface="Calibri"/>
                <a:cs typeface="Calibri"/>
              </a:rPr>
              <a:t>It</a:t>
            </a:r>
            <a:r>
              <a:rPr sz="850" b="1" spc="-30" dirty="0">
                <a:solidFill>
                  <a:srgbClr val="6B6D6B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B6D6B"/>
                </a:solidFill>
                <a:latin typeface="Calibri"/>
                <a:cs typeface="Calibri"/>
              </a:rPr>
              <a:t>could</a:t>
            </a:r>
            <a:r>
              <a:rPr sz="850" b="1" spc="-25" dirty="0">
                <a:solidFill>
                  <a:srgbClr val="6B6D6B"/>
                </a:solidFill>
                <a:latin typeface="Calibri"/>
                <a:cs typeface="Calibri"/>
              </a:rPr>
              <a:t> be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94970" algn="l"/>
                <a:tab pos="973455" algn="l"/>
              </a:tabLst>
            </a:pPr>
            <a:r>
              <a:rPr sz="850" b="1" spc="-20" dirty="0">
                <a:solidFill>
                  <a:srgbClr val="686968"/>
                </a:solidFill>
                <a:latin typeface="Calibri"/>
                <a:cs typeface="Calibri"/>
              </a:rPr>
              <a:t>cles</a:t>
            </a:r>
            <a:r>
              <a:rPr sz="850" b="1" dirty="0">
                <a:solidFill>
                  <a:srgbClr val="686968"/>
                </a:solidFill>
                <a:latin typeface="Calibri"/>
                <a:cs typeface="Calibri"/>
              </a:rPr>
              <a:t>	op</a:t>
            </a:r>
            <a:r>
              <a:rPr sz="850" b="1" spc="195" dirty="0">
                <a:solidFill>
                  <a:srgbClr val="686968"/>
                </a:solidFill>
                <a:latin typeface="Calibri"/>
                <a:cs typeface="Calibri"/>
              </a:rPr>
              <a:t>  </a:t>
            </a:r>
            <a:r>
              <a:rPr sz="850" b="1" dirty="0">
                <a:solidFill>
                  <a:srgbClr val="686968"/>
                </a:solidFill>
                <a:latin typeface="Calibri"/>
                <a:cs typeface="Calibri"/>
              </a:rPr>
              <a:t>t</a:t>
            </a:r>
            <a:r>
              <a:rPr sz="850" b="1" spc="215" dirty="0">
                <a:solidFill>
                  <a:srgbClr val="686968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86968"/>
                </a:solidFill>
                <a:latin typeface="Calibri"/>
                <a:cs typeface="Calibri"/>
              </a:rPr>
              <a:t>Iv</a:t>
            </a:r>
            <a:r>
              <a:rPr sz="850" b="1" spc="5" dirty="0">
                <a:solidFill>
                  <a:srgbClr val="686968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86968"/>
                </a:solidFill>
                <a:latin typeface="Calibri"/>
                <a:cs typeface="Calibri"/>
              </a:rPr>
              <a:t>I</a:t>
            </a:r>
            <a:r>
              <a:rPr sz="850" b="1" dirty="0">
                <a:solidFill>
                  <a:srgbClr val="686968"/>
                </a:solidFill>
                <a:latin typeface="Calibri"/>
                <a:cs typeface="Calibri"/>
              </a:rPr>
              <a:t>	</a:t>
            </a:r>
            <a:r>
              <a:rPr sz="850" b="1" spc="-25" dirty="0">
                <a:solidFill>
                  <a:srgbClr val="686968"/>
                </a:solidFill>
                <a:latin typeface="Calibri"/>
                <a:cs typeface="Calibri"/>
              </a:rPr>
              <a:t>led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63696" y="5850001"/>
            <a:ext cx="7937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50" dirty="0">
                <a:solidFill>
                  <a:srgbClr val="6D6D6D"/>
                </a:solidFill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4448" y="5845302"/>
            <a:ext cx="8299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425" algn="l"/>
              </a:tabLst>
            </a:pPr>
            <a:r>
              <a:rPr sz="850" b="1" spc="-25" dirty="0">
                <a:solidFill>
                  <a:srgbClr val="6D6D6D"/>
                </a:solidFill>
                <a:latin typeface="Calibri"/>
                <a:cs typeface="Calibri"/>
              </a:rPr>
              <a:t>to</a:t>
            </a:r>
            <a:r>
              <a:rPr sz="850" b="1" dirty="0">
                <a:solidFill>
                  <a:srgbClr val="6D6D6D"/>
                </a:solidFill>
                <a:latin typeface="Calibri"/>
                <a:cs typeface="Calibri"/>
              </a:rPr>
              <a:t>	</a:t>
            </a:r>
            <a:r>
              <a:rPr sz="850" b="1" spc="-10" dirty="0">
                <a:solidFill>
                  <a:srgbClr val="6D6D6D"/>
                </a:solidFill>
                <a:latin typeface="Calibri"/>
                <a:cs typeface="Calibri"/>
              </a:rPr>
              <a:t>use</a:t>
            </a:r>
            <a:r>
              <a:rPr sz="850" b="1" spc="-30" dirty="0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D6D6D"/>
                </a:solidFill>
                <a:latin typeface="Calibri"/>
                <a:cs typeface="Calibri"/>
              </a:rPr>
              <a:t>a</a:t>
            </a:r>
            <a:r>
              <a:rPr sz="850" b="1" spc="195" dirty="0">
                <a:solidFill>
                  <a:srgbClr val="6D6D6D"/>
                </a:solidFill>
                <a:latin typeface="Calibri"/>
                <a:cs typeface="Calibri"/>
              </a:rPr>
              <a:t>  </a:t>
            </a:r>
            <a:r>
              <a:rPr sz="900" i="1" spc="-25" dirty="0">
                <a:solidFill>
                  <a:srgbClr val="6D6D6D"/>
                </a:solidFill>
                <a:latin typeface="Brioso Pro Regular"/>
                <a:cs typeface="Brioso Pro Regular"/>
              </a:rPr>
              <a:t>/or</a:t>
            </a:r>
            <a:endParaRPr sz="900">
              <a:latin typeface="Brioso Pro Regular"/>
              <a:cs typeface="Brioso Pro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21151" y="5973191"/>
            <a:ext cx="12801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755" algn="l"/>
              </a:tabLst>
            </a:pPr>
            <a:r>
              <a:rPr sz="850" b="1" spc="-30" dirty="0">
                <a:solidFill>
                  <a:srgbClr val="646666"/>
                </a:solidFill>
                <a:latin typeface="Calibri"/>
                <a:cs typeface="Calibri"/>
              </a:rPr>
              <a:t>function</a:t>
            </a:r>
            <a:r>
              <a:rPr sz="850" b="1" spc="20" dirty="0">
                <a:solidFill>
                  <a:srgbClr val="646666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46666"/>
                </a:solidFill>
                <a:latin typeface="Calibri"/>
                <a:cs typeface="Calibri"/>
              </a:rPr>
              <a:t>(Le.</a:t>
            </a:r>
            <a:r>
              <a:rPr sz="850" b="1" spc="-25" dirty="0">
                <a:solidFill>
                  <a:srgbClr val="64666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46666"/>
                </a:solidFill>
                <a:latin typeface="Calibri"/>
                <a:cs typeface="Calibri"/>
              </a:rPr>
              <a:t>grooml</a:t>
            </a:r>
            <a:r>
              <a:rPr sz="850" b="1" dirty="0">
                <a:solidFill>
                  <a:srgbClr val="646666"/>
                </a:solidFill>
                <a:latin typeface="Calibri"/>
                <a:cs typeface="Calibri"/>
              </a:rPr>
              <a:t>	</a:t>
            </a:r>
            <a:r>
              <a:rPr sz="850" b="1" spc="-20" dirty="0">
                <a:solidFill>
                  <a:srgbClr val="646666"/>
                </a:solidFill>
                <a:latin typeface="Calibri"/>
                <a:cs typeface="Calibri"/>
              </a:rPr>
              <a:t>o</a:t>
            </a:r>
            <a:r>
              <a:rPr sz="850" b="1" spc="-20" dirty="0">
                <a:solidFill>
                  <a:srgbClr val="4B4B4B"/>
                </a:solidFill>
                <a:latin typeface="Calibri"/>
                <a:cs typeface="Calibri"/>
              </a:rPr>
              <a:t>l</a:t>
            </a:r>
            <a:r>
              <a:rPr sz="850" b="1" spc="-20" dirty="0">
                <a:solidFill>
                  <a:srgbClr val="646666"/>
                </a:solidFill>
                <a:latin typeface="Calibri"/>
                <a:cs typeface="Calibri"/>
              </a:rPr>
              <a:t>s</a:t>
            </a:r>
            <a:r>
              <a:rPr sz="850" b="1" spc="-20" dirty="0">
                <a:solidFill>
                  <a:srgbClr val="747474"/>
                </a:solidFill>
                <a:latin typeface="Calibri"/>
                <a:cs typeface="Calibri"/>
              </a:rPr>
              <a:t>)</a:t>
            </a:r>
            <a:r>
              <a:rPr sz="850" b="1" spc="-20" dirty="0">
                <a:solidFill>
                  <a:srgbClr val="646666"/>
                </a:solidFill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6134" y="6233921"/>
            <a:ext cx="187325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100"/>
              </a:spcBef>
              <a:buClr>
                <a:srgbClr val="2F2C2C"/>
              </a:buClr>
              <a:buChar char="•"/>
              <a:tabLst>
                <a:tab pos="271145" algn="l"/>
              </a:tabLst>
            </a:pPr>
            <a:r>
              <a:rPr sz="850" b="1" spc="-125" dirty="0">
                <a:solidFill>
                  <a:srgbClr val="5D5E5E"/>
                </a:solidFill>
                <a:latin typeface="Calibri"/>
                <a:cs typeface="Calibri"/>
              </a:rPr>
              <a:t>I</a:t>
            </a:r>
            <a:r>
              <a:rPr sz="850" b="1" spc="1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5D5E5E"/>
                </a:solidFill>
                <a:latin typeface="Calibri"/>
                <a:cs typeface="Calibri"/>
              </a:rPr>
              <a:t>objects</a:t>
            </a:r>
            <a:r>
              <a:rPr sz="850" b="1" spc="1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5D5E5E"/>
                </a:solidFill>
                <a:latin typeface="Calibri"/>
                <a:cs typeface="Calibri"/>
              </a:rPr>
              <a:t>must</a:t>
            </a:r>
            <a:r>
              <a:rPr sz="850" b="1" spc="-2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5D5E5E"/>
                </a:solidFill>
                <a:latin typeface="Calibri"/>
                <a:cs typeface="Calibri"/>
              </a:rPr>
              <a:t>b</a:t>
            </a:r>
            <a:r>
              <a:rPr sz="850" b="1" spc="41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747474"/>
                </a:solidFill>
                <a:latin typeface="Calibri"/>
                <a:cs typeface="Calibri"/>
              </a:rPr>
              <a:t>secw</a:t>
            </a:r>
            <a:endParaRPr sz="850">
              <a:latin typeface="Calibri"/>
              <a:cs typeface="Calibri"/>
            </a:endParaRPr>
          </a:p>
          <a:p>
            <a:pPr marL="180975">
              <a:lnSpc>
                <a:spcPct val="100000"/>
              </a:lnSpc>
              <a:spcBef>
                <a:spcPts val="20"/>
              </a:spcBef>
              <a:tabLst>
                <a:tab pos="540385" algn="l"/>
              </a:tabLst>
            </a:pPr>
            <a:r>
              <a:rPr sz="850" b="1" spc="-40" dirty="0">
                <a:solidFill>
                  <a:srgbClr val="636363"/>
                </a:solidFill>
                <a:latin typeface="Calibri"/>
                <a:cs typeface="Calibri"/>
              </a:rPr>
              <a:t>not</a:t>
            </a:r>
            <a:r>
              <a:rPr sz="850" b="1" spc="-2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36363"/>
                </a:solidFill>
                <a:latin typeface="Calibri"/>
                <a:cs typeface="Calibri"/>
              </a:rPr>
              <a:t>d</a:t>
            </a:r>
            <a:r>
              <a:rPr sz="850" b="1" dirty="0">
                <a:solidFill>
                  <a:srgbClr val="636363"/>
                </a:solidFill>
                <a:latin typeface="Calibri"/>
                <a:cs typeface="Calibri"/>
              </a:rPr>
              <a:t>	</a:t>
            </a:r>
            <a:r>
              <a:rPr sz="850" b="1" spc="-20" dirty="0">
                <a:solidFill>
                  <a:srgbClr val="636363"/>
                </a:solidFill>
                <a:latin typeface="Calibri"/>
                <a:cs typeface="Calibri"/>
              </a:rPr>
              <a:t>act</a:t>
            </a:r>
            <a:r>
              <a:rPr sz="850" b="1" spc="-3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36363"/>
                </a:solidFill>
                <a:latin typeface="Calibri"/>
                <a:cs typeface="Calibri"/>
              </a:rPr>
              <a:t>fro</a:t>
            </a:r>
            <a:r>
              <a:rPr sz="850" b="1" spc="175" dirty="0">
                <a:solidFill>
                  <a:srgbClr val="636363"/>
                </a:solidFill>
                <a:latin typeface="Calibri"/>
                <a:cs typeface="Calibri"/>
              </a:rPr>
              <a:t>  </a:t>
            </a:r>
            <a:r>
              <a:rPr sz="850" b="1" spc="-20" dirty="0">
                <a:solidFill>
                  <a:srgbClr val="636363"/>
                </a:solidFill>
                <a:latin typeface="Calibri"/>
                <a:cs typeface="Calibri"/>
              </a:rPr>
              <a:t>the </a:t>
            </a:r>
            <a:r>
              <a:rPr sz="850" b="1" dirty="0">
                <a:solidFill>
                  <a:srgbClr val="636363"/>
                </a:solidFill>
                <a:latin typeface="Calibri"/>
                <a:cs typeface="Calibri"/>
              </a:rPr>
              <a:t>dlspl</a:t>
            </a:r>
            <a:r>
              <a:rPr sz="850" b="1" spc="235" dirty="0">
                <a:solidFill>
                  <a:srgbClr val="636363"/>
                </a:solidFill>
                <a:latin typeface="Calibri"/>
                <a:cs typeface="Calibri"/>
              </a:rPr>
              <a:t>  </a:t>
            </a:r>
            <a:r>
              <a:rPr sz="850" b="1" spc="-20" dirty="0">
                <a:solidFill>
                  <a:srgbClr val="636363"/>
                </a:solidFill>
                <a:latin typeface="Calibri"/>
                <a:cs typeface="Calibri"/>
              </a:rPr>
              <a:t>mess</a:t>
            </a:r>
            <a:endParaRPr sz="85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5"/>
              </a:spcBef>
              <a:buClr>
                <a:srgbClr val="2F2F34"/>
              </a:buClr>
              <a:buChar char="•"/>
              <a:tabLst>
                <a:tab pos="184785" algn="l"/>
              </a:tabLst>
            </a:pPr>
            <a:r>
              <a:rPr sz="850" b="1" dirty="0">
                <a:solidFill>
                  <a:srgbClr val="575757"/>
                </a:solidFill>
                <a:latin typeface="Calibri"/>
                <a:cs typeface="Calibri"/>
              </a:rPr>
              <a:t>B</a:t>
            </a:r>
            <a:r>
              <a:rPr sz="850" b="1" spc="27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sz="850" b="1" spc="-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B7B7B"/>
                </a:solidFill>
                <a:latin typeface="Calibri"/>
                <a:cs typeface="Calibri"/>
              </a:rPr>
              <a:t>r</a:t>
            </a:r>
            <a:r>
              <a:rPr sz="850" b="1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66666"/>
                </a:solidFill>
                <a:latin typeface="Calibri"/>
                <a:cs typeface="Calibri"/>
              </a:rPr>
              <a:t>bbon</a:t>
            </a:r>
            <a:r>
              <a:rPr sz="850" b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66666"/>
                </a:solidFill>
                <a:latin typeface="Calibri"/>
                <a:cs typeface="Calibri"/>
              </a:rPr>
              <a:t>winners</a:t>
            </a:r>
            <a:r>
              <a:rPr sz="850" b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66666"/>
                </a:solidFill>
                <a:latin typeface="Calibri"/>
                <a:cs typeface="Calibri"/>
              </a:rPr>
              <a:t>will</a:t>
            </a:r>
            <a:r>
              <a:rPr sz="850" b="1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66666"/>
                </a:solidFill>
                <a:latin typeface="Calibri"/>
                <a:cs typeface="Calibri"/>
              </a:rPr>
              <a:t>be</a:t>
            </a:r>
            <a:r>
              <a:rPr sz="850" b="1" spc="-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7B7B7B"/>
                </a:solidFill>
                <a:latin typeface="Calibri"/>
                <a:cs typeface="Calibri"/>
              </a:rPr>
              <a:t>,</a:t>
            </a:r>
            <a:r>
              <a:rPr sz="850" b="1" dirty="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sz="850" b="1" dirty="0">
                <a:solidFill>
                  <a:srgbClr val="575757"/>
                </a:solidFill>
                <a:latin typeface="Calibri"/>
                <a:cs typeface="Calibri"/>
              </a:rPr>
              <a:t>l</a:t>
            </a:r>
            <a:r>
              <a:rPr sz="850" b="1" dirty="0">
                <a:solidFill>
                  <a:srgbClr val="666666"/>
                </a:solidFill>
                <a:latin typeface="Calibri"/>
                <a:cs typeface="Calibri"/>
              </a:rPr>
              <a:t>eas</a:t>
            </a:r>
            <a:r>
              <a:rPr sz="850" b="1" dirty="0">
                <a:solidFill>
                  <a:srgbClr val="7B7B7B"/>
                </a:solidFill>
                <a:latin typeface="Calibri"/>
                <a:cs typeface="Calibri"/>
              </a:rPr>
              <a:t>ed</a:t>
            </a:r>
            <a:r>
              <a:rPr sz="850" b="1" spc="2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66666"/>
                </a:solidFill>
                <a:latin typeface="Calibri"/>
                <a:cs typeface="Calibri"/>
              </a:rPr>
              <a:t>ft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61760" y="4636007"/>
            <a:ext cx="1151890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850" b="1" spc="-25" dirty="0">
                <a:solidFill>
                  <a:srgbClr val="4A4A4A"/>
                </a:solidFill>
                <a:latin typeface="Calibri"/>
                <a:cs typeface="Calibri"/>
              </a:rPr>
              <a:t>DYN</a:t>
            </a:r>
            <a:endParaRPr sz="850">
              <a:latin typeface="Calibri"/>
              <a:cs typeface="Calibri"/>
            </a:endParaRPr>
          </a:p>
          <a:p>
            <a:pPr marL="15240" marR="937894" indent="72390">
              <a:lnSpc>
                <a:spcPct val="100000"/>
              </a:lnSpc>
              <a:spcBef>
                <a:spcPts val="35"/>
              </a:spcBef>
            </a:pPr>
            <a:r>
              <a:rPr sz="850" b="1" spc="-90" dirty="0">
                <a:solidFill>
                  <a:srgbClr val="6E6E6E"/>
                </a:solidFill>
                <a:latin typeface="Calibri"/>
                <a:cs typeface="Calibri"/>
              </a:rPr>
              <a:t>ew</a:t>
            </a:r>
            <a:r>
              <a:rPr sz="850" b="1" spc="500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86868"/>
                </a:solidFill>
                <a:latin typeface="Calibri"/>
                <a:cs typeface="Calibri"/>
              </a:rPr>
              <a:t>In"°</a:t>
            </a:r>
            <a:endParaRPr sz="85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10"/>
              </a:spcBef>
            </a:pPr>
            <a:r>
              <a:rPr sz="850" b="1" spc="-20" dirty="0">
                <a:solidFill>
                  <a:srgbClr val="686868"/>
                </a:solidFill>
                <a:latin typeface="Calibri"/>
                <a:cs typeface="Calibri"/>
              </a:rPr>
              <a:t>etc.</a:t>
            </a:r>
            <a:endParaRPr sz="850">
              <a:latin typeface="Calibri"/>
              <a:cs typeface="Calibri"/>
            </a:endParaRPr>
          </a:p>
          <a:p>
            <a:pPr marL="12700" marR="5080" indent="3810">
              <a:lnSpc>
                <a:spcPct val="101800"/>
              </a:lnSpc>
              <a:spcBef>
                <a:spcPts val="335"/>
              </a:spcBef>
              <a:tabLst>
                <a:tab pos="650875" algn="l"/>
              </a:tabLst>
            </a:pPr>
            <a:r>
              <a:rPr sz="850" b="1" spc="-110" dirty="0">
                <a:solidFill>
                  <a:srgbClr val="303030"/>
                </a:solidFill>
                <a:latin typeface="Calibri"/>
                <a:cs typeface="Calibri"/>
              </a:rPr>
              <a:t>01 </a:t>
            </a:r>
            <a:r>
              <a:rPr sz="850" b="1" spc="-30" dirty="0">
                <a:solidFill>
                  <a:srgbClr val="303030"/>
                </a:solidFill>
                <a:latin typeface="Calibri"/>
                <a:cs typeface="Calibri"/>
              </a:rPr>
              <a:t>ORAMA</a:t>
            </a:r>
            <a:r>
              <a:rPr sz="850" b="1" spc="-11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850" b="1" spc="245" dirty="0">
                <a:solidFill>
                  <a:srgbClr val="575757"/>
                </a:solidFill>
                <a:latin typeface="Calibri"/>
                <a:cs typeface="Calibri"/>
              </a:rPr>
              <a:t>-</a:t>
            </a:r>
            <a:r>
              <a:rPr sz="85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76767"/>
                </a:solidFill>
                <a:latin typeface="Calibri"/>
                <a:cs typeface="Calibri"/>
              </a:rPr>
              <a:t>A </a:t>
            </a:r>
            <a:r>
              <a:rPr sz="850" b="1" spc="-10" dirty="0">
                <a:solidFill>
                  <a:srgbClr val="676767"/>
                </a:solidFill>
                <a:latin typeface="Calibri"/>
                <a:cs typeface="Calibri"/>
              </a:rPr>
              <a:t>scenic</a:t>
            </a:r>
            <a:r>
              <a:rPr sz="850" b="1" spc="5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7B7B7B"/>
                </a:solidFill>
                <a:latin typeface="Calibri"/>
                <a:cs typeface="Calibri"/>
              </a:rPr>
              <a:t>repr</a:t>
            </a:r>
            <a:r>
              <a:rPr sz="850" b="1" spc="5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76767"/>
                </a:solidFill>
                <a:latin typeface="Calibri"/>
                <a:cs typeface="Calibri"/>
              </a:rPr>
              <a:t>scu</a:t>
            </a:r>
            <a:r>
              <a:rPr sz="850" b="1" spc="-25" dirty="0">
                <a:solidFill>
                  <a:srgbClr val="4B4B4B"/>
                </a:solidFill>
                <a:latin typeface="Calibri"/>
                <a:cs typeface="Calibri"/>
              </a:rPr>
              <a:t>l</a:t>
            </a:r>
            <a:r>
              <a:rPr sz="850" b="1" spc="-25" dirty="0">
                <a:solidFill>
                  <a:srgbClr val="676767"/>
                </a:solidFill>
                <a:latin typeface="Calibri"/>
                <a:cs typeface="Calibri"/>
              </a:rPr>
              <a:t>ptu</a:t>
            </a:r>
            <a:r>
              <a:rPr sz="850" b="1" spc="-25" dirty="0">
                <a:solidFill>
                  <a:srgbClr val="7B7B7B"/>
                </a:solidFill>
                <a:latin typeface="Calibri"/>
                <a:cs typeface="Calibri"/>
              </a:rPr>
              <a:t>red</a:t>
            </a:r>
            <a:r>
              <a:rPr sz="850" b="1" spc="3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76767"/>
                </a:solidFill>
                <a:latin typeface="Calibri"/>
                <a:cs typeface="Calibri"/>
              </a:rPr>
              <a:t>f</a:t>
            </a:r>
            <a:r>
              <a:rPr sz="850" b="1" dirty="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sz="850" b="1" spc="-10" dirty="0">
                <a:solidFill>
                  <a:srgbClr val="676767"/>
                </a:solidFill>
                <a:latin typeface="Calibri"/>
                <a:cs typeface="Calibri"/>
              </a:rPr>
              <a:t>res</a:t>
            </a:r>
            <a:r>
              <a:rPr sz="850" b="1" spc="-15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676767"/>
                </a:solidFill>
                <a:latin typeface="Calibri"/>
                <a:cs typeface="Calibri"/>
              </a:rPr>
              <a:t>and</a:t>
            </a:r>
            <a:r>
              <a:rPr sz="850" b="1" spc="-15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676767"/>
                </a:solidFill>
                <a:latin typeface="Calibri"/>
                <a:cs typeface="Calibri"/>
              </a:rPr>
              <a:t>lifel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59347" y="5469382"/>
            <a:ext cx="82550" cy="4019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635" algn="just">
              <a:lnSpc>
                <a:spcPct val="95100"/>
              </a:lnSpc>
              <a:spcBef>
                <a:spcPts val="150"/>
              </a:spcBef>
            </a:pPr>
            <a:r>
              <a:rPr sz="850" b="1" spc="-50" dirty="0">
                <a:solidFill>
                  <a:srgbClr val="636363"/>
                </a:solidFill>
                <a:latin typeface="Calibri"/>
                <a:cs typeface="Calibri"/>
              </a:rPr>
              <a:t>d</a:t>
            </a:r>
            <a:r>
              <a:rPr sz="850" b="1" spc="50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46666"/>
                </a:solidFill>
                <a:latin typeface="Calibri"/>
                <a:cs typeface="Calibri"/>
              </a:rPr>
              <a:t>b</a:t>
            </a:r>
            <a:r>
              <a:rPr sz="850" b="1" spc="500" dirty="0">
                <a:solidFill>
                  <a:srgbClr val="646666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707070"/>
                </a:solidFill>
                <a:latin typeface="Calibri"/>
                <a:cs typeface="Calibri"/>
              </a:rPr>
              <a:t>p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54317" y="5468746"/>
            <a:ext cx="746125" cy="4095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32384">
              <a:lnSpc>
                <a:spcPts val="950"/>
              </a:lnSpc>
              <a:spcBef>
                <a:spcPts val="190"/>
              </a:spcBef>
              <a:tabLst>
                <a:tab pos="378460" algn="l"/>
              </a:tabLst>
            </a:pPr>
            <a:r>
              <a:rPr sz="850" b="1" dirty="0">
                <a:solidFill>
                  <a:srgbClr val="636363"/>
                </a:solidFill>
                <a:latin typeface="Calibri"/>
                <a:cs typeface="Calibri"/>
              </a:rPr>
              <a:t>so</a:t>
            </a:r>
            <a:r>
              <a:rPr sz="850" b="1" spc="-3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36363"/>
                </a:solidFill>
                <a:latin typeface="Calibri"/>
                <a:cs typeface="Calibri"/>
              </a:rPr>
              <a:t>as to</a:t>
            </a:r>
            <a:r>
              <a:rPr sz="850" b="1" spc="-2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36363"/>
                </a:solidFill>
                <a:latin typeface="Calibri"/>
                <a:cs typeface="Calibri"/>
              </a:rPr>
              <a:t>blend</a:t>
            </a:r>
            <a:r>
              <a:rPr sz="850" b="1" spc="1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80" dirty="0">
                <a:solidFill>
                  <a:srgbClr val="636363"/>
                </a:solidFill>
                <a:latin typeface="Calibri"/>
                <a:cs typeface="Calibri"/>
              </a:rPr>
              <a:t>w</a:t>
            </a:r>
            <a:r>
              <a:rPr sz="850" b="1" spc="50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46666"/>
                </a:solidFill>
                <a:latin typeface="Calibri"/>
                <a:cs typeface="Calibri"/>
              </a:rPr>
              <a:t>nd.</a:t>
            </a:r>
            <a:r>
              <a:rPr sz="850" b="1" dirty="0">
                <a:solidFill>
                  <a:srgbClr val="646666"/>
                </a:solidFill>
                <a:latin typeface="Calibri"/>
                <a:cs typeface="Calibri"/>
              </a:rPr>
              <a:t>	b</a:t>
            </a:r>
            <a:r>
              <a:rPr sz="850" b="1" spc="160" dirty="0">
                <a:solidFill>
                  <a:srgbClr val="646666"/>
                </a:solidFill>
                <a:latin typeface="Calibri"/>
                <a:cs typeface="Calibri"/>
              </a:rPr>
              <a:t> </a:t>
            </a:r>
            <a:r>
              <a:rPr sz="850" b="1" spc="-50" dirty="0">
                <a:solidFill>
                  <a:srgbClr val="646666"/>
                </a:solidFill>
                <a:latin typeface="Calibri"/>
                <a:cs typeface="Calibri"/>
              </a:rPr>
              <a:t>c</a:t>
            </a:r>
            <a:endParaRPr sz="85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0"/>
              </a:spcBef>
            </a:pPr>
            <a:r>
              <a:rPr sz="850" b="1" dirty="0">
                <a:solidFill>
                  <a:srgbClr val="707070"/>
                </a:solidFill>
                <a:latin typeface="Calibri"/>
                <a:cs typeface="Calibri"/>
              </a:rPr>
              <a:t>be</a:t>
            </a:r>
            <a:r>
              <a:rPr sz="850" b="1" spc="165" dirty="0">
                <a:solidFill>
                  <a:srgbClr val="707070"/>
                </a:solidFill>
                <a:latin typeface="Calibri"/>
                <a:cs typeface="Calibri"/>
              </a:rPr>
              <a:t>  </a:t>
            </a:r>
            <a:r>
              <a:rPr sz="850" b="1" spc="-10" dirty="0">
                <a:solidFill>
                  <a:srgbClr val="707070"/>
                </a:solidFill>
                <a:latin typeface="Calibri"/>
                <a:cs typeface="Calibri"/>
              </a:rPr>
              <a:t>scene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79083" y="5793613"/>
            <a:ext cx="7524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0245" algn="l"/>
              </a:tabLst>
            </a:pPr>
            <a:r>
              <a:rPr sz="850" b="1" dirty="0">
                <a:solidFill>
                  <a:srgbClr val="676767"/>
                </a:solidFill>
                <a:latin typeface="Calibri"/>
                <a:cs typeface="Calibri"/>
              </a:rPr>
              <a:t>ngs.</a:t>
            </a:r>
            <a:r>
              <a:rPr sz="850" b="1" spc="100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76767"/>
                </a:solidFill>
                <a:latin typeface="Calibri"/>
                <a:cs typeface="Calibri"/>
              </a:rPr>
              <a:t>FJtures</a:t>
            </a:r>
            <a:r>
              <a:rPr sz="850" b="1" dirty="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sz="1300" b="0" i="1" spc="-50" dirty="0">
                <a:solidFill>
                  <a:srgbClr val="676767"/>
                </a:solidFill>
                <a:latin typeface="Nueva Std Light Cond"/>
                <a:cs typeface="Nueva Std Light Cond"/>
              </a:rPr>
              <a:t>v</a:t>
            </a:r>
            <a:endParaRPr sz="1300">
              <a:latin typeface="Nueva Std Light Cond"/>
              <a:cs typeface="Nueva Std Light Con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68771" y="6176517"/>
            <a:ext cx="21837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0" i="1" dirty="0">
                <a:solidFill>
                  <a:srgbClr val="6B6B6B"/>
                </a:solidFill>
                <a:latin typeface="Nueva Std Light Cond"/>
                <a:cs typeface="Nueva Std Light Cond"/>
              </a:rPr>
              <a:t>v</a:t>
            </a:r>
            <a:r>
              <a:rPr sz="1300" b="0" i="1" spc="15" dirty="0">
                <a:solidFill>
                  <a:srgbClr val="6B6B6B"/>
                </a:solidFill>
                <a:latin typeface="Nueva Std Light Cond"/>
                <a:cs typeface="Nueva Std Light Cond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to</a:t>
            </a:r>
            <a:r>
              <a:rPr sz="850" b="1" spc="225" dirty="0">
                <a:solidFill>
                  <a:srgbClr val="6B6B6B"/>
                </a:solidFill>
                <a:latin typeface="Calibri"/>
                <a:cs typeface="Calibri"/>
              </a:rPr>
              <a:t>  </a:t>
            </a:r>
            <a:r>
              <a:rPr sz="850" b="1" spc="-30" dirty="0">
                <a:solidFill>
                  <a:srgbClr val="6B6B6B"/>
                </a:solidFill>
                <a:latin typeface="Calibri"/>
                <a:cs typeface="Calibri"/>
              </a:rPr>
              <a:t>old</a:t>
            </a:r>
            <a:r>
              <a:rPr sz="850" b="1" spc="-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868686"/>
                </a:solidFill>
                <a:latin typeface="Calibri"/>
                <a:cs typeface="Calibri"/>
              </a:rPr>
              <a:t>los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s.</a:t>
            </a:r>
            <a:r>
              <a:rPr sz="850" b="1" spc="114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6B6B6B"/>
                </a:solidFill>
                <a:latin typeface="Calibri"/>
                <a:cs typeface="Calibri"/>
              </a:rPr>
              <a:t>This</a:t>
            </a:r>
            <a:r>
              <a:rPr sz="850" b="1" spc="-2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30" dirty="0">
                <a:solidFill>
                  <a:srgbClr val="6B6B6B"/>
                </a:solidFill>
                <a:latin typeface="Calibri"/>
                <a:cs typeface="Calibri"/>
              </a:rPr>
              <a:t>must</a:t>
            </a:r>
            <a:r>
              <a:rPr sz="850" b="1" spc="-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45" dirty="0">
                <a:solidFill>
                  <a:srgbClr val="6B6B6B"/>
                </a:solidFill>
                <a:latin typeface="Calibri"/>
                <a:cs typeface="Calibri"/>
              </a:rPr>
              <a:t>be</a:t>
            </a:r>
            <a:r>
              <a:rPr sz="850" b="1" spc="-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B6B6B"/>
                </a:solidFill>
                <a:latin typeface="Calibri"/>
                <a:cs typeface="Calibri"/>
              </a:rPr>
              <a:t>done</a:t>
            </a:r>
            <a:r>
              <a:rPr sz="850" b="1" spc="-4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ne</a:t>
            </a:r>
            <a:r>
              <a:rPr sz="850" b="1" spc="17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tlv</a:t>
            </a:r>
            <a:r>
              <a:rPr sz="850" b="1" spc="31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B6B6B"/>
                </a:solidFill>
                <a:latin typeface="Calibri"/>
                <a:cs typeface="Calibri"/>
              </a:rPr>
              <a:t>nd</a:t>
            </a:r>
            <a:r>
              <a:rPr sz="850" b="1" spc="-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6B6B6B"/>
                </a:solidFill>
                <a:latin typeface="Calibri"/>
                <a:cs typeface="Calibri"/>
              </a:rPr>
              <a:t>must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30215" y="6498082"/>
            <a:ext cx="12738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4380" algn="l"/>
                <a:tab pos="986790" algn="l"/>
              </a:tabLst>
            </a:pPr>
            <a:r>
              <a:rPr sz="850" b="1" dirty="0">
                <a:solidFill>
                  <a:srgbClr val="6A6B6A"/>
                </a:solidFill>
                <a:latin typeface="Calibri"/>
                <a:cs typeface="Calibri"/>
              </a:rPr>
              <a:t>Jud</a:t>
            </a:r>
            <a:r>
              <a:rPr sz="850" b="1" spc="145" dirty="0">
                <a:solidFill>
                  <a:srgbClr val="6A6B6A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6A6B6A"/>
                </a:solidFill>
                <a:latin typeface="Calibri"/>
                <a:cs typeface="Calibri"/>
              </a:rPr>
              <a:t>In</a:t>
            </a:r>
            <a:r>
              <a:rPr sz="850" b="1" spc="254" dirty="0">
                <a:solidFill>
                  <a:srgbClr val="6A6B6A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6A6B6A"/>
                </a:solidFill>
                <a:latin typeface="Calibri"/>
                <a:cs typeface="Calibri"/>
              </a:rPr>
              <a:t>on</a:t>
            </a:r>
            <a:r>
              <a:rPr sz="850" b="1" dirty="0">
                <a:solidFill>
                  <a:srgbClr val="6A6B6A"/>
                </a:solidFill>
                <a:latin typeface="Calibri"/>
                <a:cs typeface="Calibri"/>
              </a:rPr>
              <a:t>	</a:t>
            </a:r>
            <a:r>
              <a:rPr sz="850" b="1" spc="-50" dirty="0">
                <a:solidFill>
                  <a:srgbClr val="454646"/>
                </a:solidFill>
                <a:latin typeface="Calibri"/>
                <a:cs typeface="Calibri"/>
              </a:rPr>
              <a:t>D</a:t>
            </a:r>
            <a:r>
              <a:rPr sz="850" b="1" dirty="0">
                <a:solidFill>
                  <a:srgbClr val="454646"/>
                </a:solidFill>
                <a:latin typeface="Calibri"/>
                <a:cs typeface="Calibri"/>
              </a:rPr>
              <a:t>	t</a:t>
            </a:r>
            <a:r>
              <a:rPr sz="850" b="1" spc="-25" dirty="0">
                <a:solidFill>
                  <a:srgbClr val="454646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454646"/>
                </a:solidFill>
                <a:latin typeface="Calibri"/>
                <a:cs typeface="Calibri"/>
              </a:rPr>
              <a:t>7pm.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962" y="0"/>
            <a:ext cx="5487577" cy="67270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80" y="481393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498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45" y="314104"/>
            <a:ext cx="8783955" cy="1289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905"/>
              </a:lnSpc>
              <a:spcBef>
                <a:spcPts val="110"/>
              </a:spcBef>
            </a:pPr>
            <a:r>
              <a:rPr sz="4300" spc="-10" dirty="0"/>
              <a:t>Groomsquad</a:t>
            </a:r>
            <a:endParaRPr sz="4300" dirty="0"/>
          </a:p>
          <a:p>
            <a:pPr marL="926465">
              <a:lnSpc>
                <a:spcPts val="5025"/>
              </a:lnSpc>
              <a:tabLst>
                <a:tab pos="3563620" algn="l"/>
              </a:tabLst>
            </a:pPr>
            <a:r>
              <a:rPr spc="-310" dirty="0"/>
              <a:t>Wednesday,</a:t>
            </a:r>
            <a:r>
              <a:rPr dirty="0"/>
              <a:t>	August</a:t>
            </a:r>
            <a:r>
              <a:rPr spc="-50" dirty="0"/>
              <a:t> </a:t>
            </a:r>
            <a:r>
              <a:rPr lang="en-US" dirty="0"/>
              <a:t>28</a:t>
            </a:r>
            <a:r>
              <a:rPr dirty="0"/>
              <a:t>th</a:t>
            </a:r>
            <a:r>
              <a:rPr spc="-45" dirty="0"/>
              <a:t> </a:t>
            </a:r>
            <a:r>
              <a:rPr dirty="0"/>
              <a:t>@</a:t>
            </a:r>
            <a:r>
              <a:rPr spc="-40" dirty="0"/>
              <a:t> </a:t>
            </a:r>
            <a:r>
              <a:rPr spc="-10" dirty="0"/>
              <a:t>6:30pm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886" y="5399839"/>
            <a:ext cx="1093036" cy="1093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pic>
        <p:nvPicPr>
          <p:cNvPr id="8" name="Picture 7" descr="A form with text and numbers&#10;&#10;Description automatically generated">
            <a:extLst>
              <a:ext uri="{FF2B5EF4-FFF2-40B4-BE49-F238E27FC236}">
                <a16:creationId xmlns:a16="http://schemas.microsoft.com/office/drawing/2014/main" id="{B0D02A18-7B9A-B54A-B409-018EA8691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66" y="1593215"/>
            <a:ext cx="4026119" cy="520077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Groomsquad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891463" y="1795779"/>
            <a:ext cx="10234295" cy="241348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5430" marR="304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66700" algn="l"/>
              </a:tabLst>
            </a:pPr>
            <a:r>
              <a:rPr sz="2800" dirty="0">
                <a:latin typeface="Calibri"/>
                <a:cs typeface="Calibri"/>
              </a:rPr>
              <a:t>Groom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Squad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Registration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completed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either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Packet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mailed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deadline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form.</a:t>
            </a:r>
            <a:endParaRPr sz="2800" dirty="0">
              <a:latin typeface="Calibri"/>
              <a:cs typeface="Calibri"/>
            </a:endParaRPr>
          </a:p>
          <a:p>
            <a:pPr marL="838200" lvl="1" indent="-342900">
              <a:lnSpc>
                <a:spcPct val="100000"/>
              </a:lnSpc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sz="2400" dirty="0">
                <a:latin typeface="Calibri"/>
                <a:cs typeface="Calibri"/>
              </a:rPr>
              <a:t>Registration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August</a:t>
            </a:r>
            <a:r>
              <a:rPr lang="en-US" sz="2400" spc="125" dirty="0">
                <a:latin typeface="Calibri"/>
                <a:cs typeface="Calibri"/>
              </a:rPr>
              <a:t> 14</a:t>
            </a:r>
            <a:r>
              <a:rPr lang="en-US" sz="2400" spc="125" baseline="30000" dirty="0">
                <a:latin typeface="Calibri"/>
                <a:cs typeface="Calibri"/>
              </a:rPr>
              <a:t>th</a:t>
            </a:r>
            <a:r>
              <a:rPr lang="en-US" sz="2400" spc="125" dirty="0">
                <a:latin typeface="Calibri"/>
                <a:cs typeface="Calibri"/>
              </a:rPr>
              <a:t>, 2024</a:t>
            </a:r>
            <a:endParaRPr lang="en-US" sz="2400" dirty="0">
              <a:latin typeface="Calibri"/>
              <a:cs typeface="Calibri"/>
            </a:endParaRPr>
          </a:p>
          <a:p>
            <a:pPr marL="838200" lvl="1" indent="-342900">
              <a:lnSpc>
                <a:spcPct val="100000"/>
              </a:lnSpc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Wednesday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8th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202</a:t>
            </a:r>
            <a:r>
              <a:rPr lang="en-US" sz="2400" spc="-20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	6:30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PM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 dirty="0">
              <a:latin typeface="Calibri"/>
              <a:cs typeface="Calibri"/>
            </a:endParaRPr>
          </a:p>
          <a:p>
            <a:pPr marL="62992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481393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400" y="5410200"/>
            <a:ext cx="1443893" cy="1200233"/>
          </a:xfrm>
          <a:prstGeom prst="rect">
            <a:avLst/>
          </a:prstGeom>
        </p:spPr>
      </p:pic>
      <p:pic>
        <p:nvPicPr>
          <p:cNvPr id="7" name="Picture 6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8A4E0B4A-683F-EF2A-9365-9BCC24514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1" y="0"/>
            <a:ext cx="50975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paper with a horse&#10;&#10;Description automatically generated">
            <a:extLst>
              <a:ext uri="{FF2B5EF4-FFF2-40B4-BE49-F238E27FC236}">
                <a16:creationId xmlns:a16="http://schemas.microsoft.com/office/drawing/2014/main" id="{08B25AF3-CFA5-E580-C66D-D73D52EE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8100"/>
            <a:ext cx="5905500" cy="6781800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5E065B0E-8171-52A9-3815-9BC2B9BC0E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1064" y="8817"/>
            <a:ext cx="1200936" cy="998278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09B01616-F7BB-DF2D-D455-13BD236A64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93036" cy="10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4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232918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STICK</a:t>
            </a:r>
            <a:r>
              <a:rPr sz="4300" spc="200" dirty="0"/>
              <a:t> </a:t>
            </a:r>
            <a:r>
              <a:rPr sz="4300" dirty="0"/>
              <a:t>HORSE</a:t>
            </a:r>
            <a:r>
              <a:rPr sz="4300" spc="195" dirty="0"/>
              <a:t> </a:t>
            </a:r>
            <a:r>
              <a:rPr sz="4300" spc="-10" dirty="0"/>
              <a:t>WORKSHOP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891501" y="1751753"/>
            <a:ext cx="8714740" cy="24179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66065" algn="l"/>
              </a:tabLst>
            </a:pPr>
            <a:r>
              <a:rPr sz="2800" dirty="0">
                <a:latin typeface="Calibri"/>
                <a:cs typeface="Calibri"/>
              </a:rPr>
              <a:t>August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</a:t>
            </a:r>
            <a:r>
              <a:rPr lang="en-US" sz="2800" spc="-20" dirty="0">
                <a:latin typeface="Calibri"/>
                <a:cs typeface="Calibri"/>
              </a:rPr>
              <a:t>5</a:t>
            </a:r>
            <a:r>
              <a:rPr sz="2850" spc="-30" baseline="23391" dirty="0">
                <a:latin typeface="Calibri"/>
                <a:cs typeface="Calibri"/>
              </a:rPr>
              <a:t>th</a:t>
            </a:r>
            <a:endParaRPr sz="2850" baseline="23391" dirty="0">
              <a:latin typeface="Calibri"/>
              <a:cs typeface="Calibri"/>
            </a:endParaRPr>
          </a:p>
          <a:p>
            <a:pPr marL="838200" lvl="1" indent="-342900">
              <a:lnSpc>
                <a:spcPct val="100000"/>
              </a:lnSpc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10:00am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Noon</a:t>
            </a:r>
            <a:endParaRPr sz="2400" dirty="0">
              <a:latin typeface="Calibri"/>
              <a:cs typeface="Calibri"/>
            </a:endParaRPr>
          </a:p>
          <a:p>
            <a:pPr marL="838200" marR="30480" lvl="1" indent="-342900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sz="2400" dirty="0">
                <a:latin typeface="Calibri"/>
                <a:cs typeface="Calibri"/>
              </a:rPr>
              <a:t>Show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11:00am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2:00pm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park</a:t>
            </a:r>
            <a:endParaRPr sz="2400" dirty="0">
              <a:latin typeface="Calibri"/>
              <a:cs typeface="Calibri"/>
            </a:endParaRPr>
          </a:p>
          <a:p>
            <a:pPr marL="1295400" lvl="2" indent="-342900">
              <a:lnSpc>
                <a:spcPct val="10000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1181735" algn="l"/>
              </a:tabLst>
            </a:pP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</a:t>
            </a:r>
            <a:r>
              <a:rPr lang="en-US" sz="2400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0pm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Outdoor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Arena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201" y="3962400"/>
            <a:ext cx="1503299" cy="22466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22248"/>
            <a:ext cx="12191999" cy="6857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9053" y="15923"/>
            <a:ext cx="1065240" cy="7922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07" y="-145137"/>
            <a:ext cx="646329" cy="699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B5B3A-BC5E-18E0-376E-0C5640EAB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65" y="239753"/>
            <a:ext cx="5189670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9714" y="-103471"/>
            <a:ext cx="363220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NEED</a:t>
            </a:r>
            <a:r>
              <a:rPr sz="4300" spc="100" dirty="0"/>
              <a:t> </a:t>
            </a:r>
            <a:r>
              <a:rPr sz="4300" dirty="0"/>
              <a:t>TO</a:t>
            </a:r>
            <a:r>
              <a:rPr sz="4300" spc="95" dirty="0"/>
              <a:t> </a:t>
            </a:r>
            <a:r>
              <a:rPr sz="4300" spc="-20" dirty="0"/>
              <a:t>KNOW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14837" y="297179"/>
            <a:ext cx="7071359" cy="5836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THEME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45"/>
              </a:lnSpc>
              <a:buFont typeface="Arial"/>
              <a:buChar char="•"/>
              <a:tabLst>
                <a:tab pos="697865" algn="l"/>
              </a:tabLst>
            </a:pPr>
            <a:r>
              <a:rPr sz="2000" b="1" i="1" dirty="0">
                <a:latin typeface="Calibri"/>
                <a:cs typeface="Calibri"/>
              </a:rPr>
              <a:t>FLEXIBILITY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PATIENCE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aisles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barns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latin typeface="Calibri"/>
                <a:cs typeface="Calibri"/>
              </a:rPr>
              <a:t>Fair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Rules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9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dogs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20" dirty="0">
                <a:latin typeface="Calibri"/>
                <a:cs typeface="Calibri"/>
              </a:rPr>
              <a:t> park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bikes,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skateboards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6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overnight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sleeping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barns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9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lanes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9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See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Fair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info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Snohomish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4-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Rules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5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etiquette</a:t>
            </a:r>
            <a:endParaRPr sz="2000" dirty="0">
              <a:latin typeface="Calibri"/>
              <a:cs typeface="Calibri"/>
            </a:endParaRPr>
          </a:p>
          <a:p>
            <a:pPr marL="1155065" lvl="2" indent="-227965">
              <a:lnSpc>
                <a:spcPts val="1870"/>
              </a:lnSpc>
              <a:buFont typeface="Arial"/>
              <a:buChar char="•"/>
              <a:tabLst>
                <a:tab pos="1155065" algn="l"/>
              </a:tabLst>
            </a:pPr>
            <a:r>
              <a:rPr sz="1700" spc="-10" dirty="0">
                <a:latin typeface="Calibri"/>
                <a:cs typeface="Calibri"/>
              </a:rPr>
              <a:t>Refer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County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Reference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Guide</a:t>
            </a:r>
            <a:endParaRPr sz="1700" dirty="0">
              <a:latin typeface="Calibri"/>
              <a:cs typeface="Calibri"/>
            </a:endParaRPr>
          </a:p>
          <a:p>
            <a:pPr marL="697865" lvl="1" indent="-227965">
              <a:lnSpc>
                <a:spcPts val="223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judge</a:t>
            </a:r>
            <a:endParaRPr sz="2000" dirty="0">
              <a:latin typeface="Calibri"/>
              <a:cs typeface="Calibri"/>
            </a:endParaRPr>
          </a:p>
          <a:p>
            <a:pPr marL="1155065" lvl="2" indent="-227965">
              <a:lnSpc>
                <a:spcPts val="1870"/>
              </a:lnSpc>
              <a:buFont typeface="Arial"/>
              <a:buChar char="•"/>
              <a:tabLst>
                <a:tab pos="1155065" algn="l"/>
              </a:tabLst>
            </a:pPr>
            <a:r>
              <a:rPr sz="1700" dirty="0">
                <a:latin typeface="Calibri"/>
                <a:cs typeface="Calibri"/>
              </a:rPr>
              <a:t>Make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arrangements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office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after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section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complete</a:t>
            </a:r>
            <a:endParaRPr sz="1700" dirty="0">
              <a:latin typeface="Calibri"/>
              <a:cs typeface="Calibri"/>
            </a:endParaRPr>
          </a:p>
          <a:p>
            <a:pPr marL="697865" lvl="1" indent="-227965">
              <a:lnSpc>
                <a:spcPts val="227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coaching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rail</a:t>
            </a:r>
            <a:r>
              <a:rPr lang="en-US" sz="2000" spc="-20" dirty="0">
                <a:latin typeface="Calibri"/>
                <a:cs typeface="Calibri"/>
              </a:rPr>
              <a:t> during a class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ts val="2245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Helmet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4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Ensure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fit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Black</a:t>
            </a:r>
            <a:endParaRPr sz="2000" dirty="0">
              <a:latin typeface="Calibri"/>
              <a:cs typeface="Calibri"/>
            </a:endParaRPr>
          </a:p>
          <a:p>
            <a:pPr marL="697865" marR="5080" lvl="1" indent="-228600">
              <a:lnSpc>
                <a:spcPct val="71000"/>
              </a:lnSpc>
              <a:spcBef>
                <a:spcPts val="58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May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aisle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board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 </a:t>
            </a:r>
            <a:r>
              <a:rPr sz="2000" dirty="0">
                <a:latin typeface="Calibri"/>
                <a:cs typeface="Calibri"/>
              </a:rPr>
              <a:t>material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outside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stall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 rot="1500000">
            <a:off x="8170024" y="2012886"/>
            <a:ext cx="7929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15" baseline="1984" dirty="0">
                <a:latin typeface="Calibri"/>
                <a:cs typeface="Calibri"/>
              </a:rPr>
              <a:t>Appl</a:t>
            </a:r>
            <a:r>
              <a:rPr sz="1400" spc="-10" dirty="0">
                <a:latin typeface="Calibri"/>
                <a:cs typeface="Calibri"/>
              </a:rPr>
              <a:t>ies</a:t>
            </a:r>
            <a:r>
              <a:rPr sz="1400" spc="-25" dirty="0">
                <a:latin typeface="Calibri"/>
                <a:cs typeface="Calibri"/>
              </a:rPr>
              <a:t> to: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500000">
            <a:off x="8740550" y="2573981"/>
            <a:ext cx="10064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44" baseline="1984" dirty="0">
                <a:latin typeface="Calibri"/>
                <a:cs typeface="Calibri"/>
              </a:rPr>
              <a:t>4-</a:t>
            </a:r>
            <a:r>
              <a:rPr sz="2100" baseline="1984" dirty="0">
                <a:latin typeface="Calibri"/>
                <a:cs typeface="Calibri"/>
              </a:rPr>
              <a:t>H</a:t>
            </a:r>
            <a:r>
              <a:rPr sz="2100" spc="-15" baseline="1984" dirty="0">
                <a:latin typeface="Calibri"/>
                <a:cs typeface="Calibri"/>
              </a:rPr>
              <a:t> Mem</a:t>
            </a:r>
            <a:r>
              <a:rPr sz="1400" spc="-10" dirty="0">
                <a:latin typeface="Calibri"/>
                <a:cs typeface="Calibri"/>
              </a:rPr>
              <a:t>bers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500000">
            <a:off x="8635786" y="2830038"/>
            <a:ext cx="128112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baseline="1984" dirty="0">
                <a:latin typeface="Calibri"/>
                <a:cs typeface="Calibri"/>
              </a:rPr>
              <a:t>Adult</a:t>
            </a:r>
            <a:r>
              <a:rPr sz="2100" spc="-89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Supe</a:t>
            </a:r>
            <a:r>
              <a:rPr sz="1400" spc="-10" dirty="0">
                <a:latin typeface="Calibri"/>
                <a:cs typeface="Calibri"/>
              </a:rPr>
              <a:t>rvisors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500000">
            <a:off x="8535439" y="3062516"/>
            <a:ext cx="14530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5" baseline="3968" dirty="0">
                <a:latin typeface="Calibri"/>
                <a:cs typeface="Calibri"/>
              </a:rPr>
              <a:t>“W</a:t>
            </a:r>
            <a:r>
              <a:rPr sz="2100" spc="-15" baseline="1984" dirty="0">
                <a:latin typeface="Calibri"/>
                <a:cs typeface="Calibri"/>
              </a:rPr>
              <a:t>iths”</a:t>
            </a:r>
            <a:r>
              <a:rPr sz="2100" spc="-8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durin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shift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500000">
            <a:off x="8490991" y="2261739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9" name="object 9"/>
          <p:cNvSpPr txBox="1"/>
          <p:nvPr/>
        </p:nvSpPr>
        <p:spPr>
          <a:xfrm rot="1500000">
            <a:off x="8398575" y="2456805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0" name="object 10"/>
          <p:cNvSpPr txBox="1"/>
          <p:nvPr/>
        </p:nvSpPr>
        <p:spPr>
          <a:xfrm rot="1500000">
            <a:off x="8306000" y="265179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1" name="object 11"/>
          <p:cNvSpPr txBox="1"/>
          <p:nvPr/>
        </p:nvSpPr>
        <p:spPr>
          <a:xfrm rot="1500000">
            <a:off x="8218885" y="283776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2" name="object 12"/>
          <p:cNvSpPr txBox="1"/>
          <p:nvPr/>
        </p:nvSpPr>
        <p:spPr>
          <a:xfrm rot="1500000">
            <a:off x="8126234" y="303291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3" name="object 13"/>
          <p:cNvSpPr txBox="1"/>
          <p:nvPr/>
        </p:nvSpPr>
        <p:spPr>
          <a:xfrm rot="1500000">
            <a:off x="8033581" y="322806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4" name="object 14"/>
          <p:cNvSpPr txBox="1"/>
          <p:nvPr/>
        </p:nvSpPr>
        <p:spPr>
          <a:xfrm rot="1500000">
            <a:off x="8449344" y="3240765"/>
            <a:ext cx="143094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spc="-15" baseline="1984" dirty="0">
                <a:latin typeface="Calibri"/>
                <a:cs typeface="Calibri"/>
              </a:rPr>
              <a:t>Enrolled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Volu</a:t>
            </a:r>
            <a:r>
              <a:rPr sz="1400" spc="-10" dirty="0">
                <a:latin typeface="Calibri"/>
                <a:cs typeface="Calibri"/>
              </a:rPr>
              <a:t>nteers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500000">
            <a:off x="8329339" y="3563541"/>
            <a:ext cx="20188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52" baseline="3968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in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the</a:t>
            </a:r>
            <a:r>
              <a:rPr sz="2100" spc="-44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barns/</a:t>
            </a:r>
            <a:r>
              <a:rPr sz="1400" spc="-10" dirty="0">
                <a:latin typeface="Calibri"/>
                <a:cs typeface="Calibri"/>
              </a:rPr>
              <a:t>exhibit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500000">
            <a:off x="8246536" y="3713860"/>
            <a:ext cx="18140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</a:t>
            </a:r>
            <a:r>
              <a:rPr sz="2100" spc="-30" baseline="1984" dirty="0">
                <a:latin typeface="Calibri"/>
                <a:cs typeface="Calibri"/>
              </a:rPr>
              <a:t>one</a:t>
            </a:r>
            <a:r>
              <a:rPr sz="2100" spc="-7" baseline="1984" dirty="0">
                <a:latin typeface="Calibri"/>
                <a:cs typeface="Calibri"/>
              </a:rPr>
              <a:t> </a:t>
            </a:r>
            <a:r>
              <a:rPr sz="2100" spc="-30" baseline="1984" dirty="0">
                <a:latin typeface="Calibri"/>
                <a:cs typeface="Calibri"/>
              </a:rPr>
              <a:t>represe</a:t>
            </a:r>
            <a:r>
              <a:rPr sz="1400" spc="-20" dirty="0">
                <a:latin typeface="Calibri"/>
                <a:cs typeface="Calibri"/>
              </a:rPr>
              <a:t>nting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4-</a:t>
            </a:r>
            <a:r>
              <a:rPr sz="1400" spc="-50" dirty="0"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6700" y="5527891"/>
            <a:ext cx="1093025" cy="10930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1267" y="38315"/>
            <a:ext cx="1443893" cy="120022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17D4F146-1520-FBAF-2742-8652D3B4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48" y="0"/>
            <a:ext cx="4620703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40FF0019-ADBD-8C65-A491-BE8818D9A3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1093036" cy="1093035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175606F-B62C-598C-6DAD-871ECFFA10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0" y="352425"/>
            <a:ext cx="1065240" cy="7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5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-304800"/>
            <a:ext cx="9145559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267335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SENIOR</a:t>
            </a:r>
            <a:r>
              <a:rPr sz="4300" spc="280" dirty="0"/>
              <a:t> </a:t>
            </a:r>
            <a:r>
              <a:rPr sz="4300" spc="-10" dirty="0"/>
              <a:t>RECOGNITION</a:t>
            </a:r>
            <a:endParaRPr sz="43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4481" y="228600"/>
            <a:ext cx="1090601" cy="8033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918" y="122646"/>
            <a:ext cx="789706" cy="745210"/>
          </a:xfrm>
          <a:prstGeom prst="rect">
            <a:avLst/>
          </a:prstGeom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28DB1249-AAC4-BE4C-C25F-40918F8E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00" y="1431009"/>
            <a:ext cx="4570512" cy="4699000"/>
          </a:xfrm>
          <a:prstGeom prst="rect">
            <a:avLst/>
          </a:prstGeom>
        </p:spPr>
      </p:pic>
      <p:pic>
        <p:nvPicPr>
          <p:cNvPr id="9" name="Picture 8" descr="A letter to a senior reception&#10;&#10;Description automatically generated">
            <a:extLst>
              <a:ext uri="{FF2B5EF4-FFF2-40B4-BE49-F238E27FC236}">
                <a16:creationId xmlns:a16="http://schemas.microsoft.com/office/drawing/2014/main" id="{E00C0B0F-DCAA-AEC8-F897-DF63302AF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9743"/>
            <a:ext cx="4065759" cy="560153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22248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340" y="-656727"/>
            <a:ext cx="8764559" cy="1800472"/>
          </a:xfrm>
          <a:prstGeom prst="rect">
            <a:avLst/>
          </a:prstGeom>
        </p:spPr>
        <p:txBody>
          <a:bodyPr vert="horz" wrap="square" lIns="0" tIns="563859" rIns="0" bIns="0" rtlCol="0">
            <a:spAutoFit/>
          </a:bodyPr>
          <a:lstStyle/>
          <a:p>
            <a:pPr marL="3359150" algn="ctr">
              <a:spcBef>
                <a:spcPts val="100"/>
              </a:spcBef>
            </a:pPr>
            <a:r>
              <a:rPr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FUN</a:t>
            </a:r>
            <a:r>
              <a:rPr u="heavy" spc="-1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lang="en-US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Fair</a:t>
            </a:r>
            <a:r>
              <a:rPr u="heavy" spc="-1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u="heavy" spc="-1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T-</a:t>
            </a:r>
            <a:r>
              <a:rPr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SHIRT</a:t>
            </a:r>
            <a:br>
              <a:rPr lang="en-US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</a:br>
            <a:r>
              <a:rPr lang="en-US" sz="1800" b="1" u="sng" kern="100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Aptos Display" panose="020F0502020204030204" pitchFamily="34" charset="0"/>
                <a:ea typeface="Aptos" panose="020F0502020204030204" pitchFamily="34" charset="0"/>
                <a:cs typeface="ADLaM Display" panose="020F0502020204030204" pitchFamily="2" charset="0"/>
                <a:hlinkClick r:id="rId3"/>
              </a:rPr>
              <a:t>https://sc4hfunfair2024.itemorder.com/shop/home/</a:t>
            </a:r>
            <a:br>
              <a:rPr lang="en-US" sz="1800" kern="100" dirty="0">
                <a:effectLst/>
                <a:latin typeface="Aptos" panose="020F0502020204030204" pitchFamily="34" charset="0"/>
                <a:ea typeface="Aptos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F0502020204030204" pitchFamily="34" charset="0"/>
                <a:ea typeface="Aptos" panose="020F0502020204030204" pitchFamily="34" charset="0"/>
                <a:cs typeface="Times New Roman" panose="02020603050405020304" pitchFamily="18" charset="0"/>
              </a:rPr>
              <a:t>Orders close June 30th</a:t>
            </a:r>
            <a:endParaRPr u="heavy" spc="-20" dirty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9053" y="15923"/>
            <a:ext cx="1065240" cy="7922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707" y="-145137"/>
            <a:ext cx="646329" cy="699458"/>
          </a:xfrm>
          <a:prstGeom prst="rect">
            <a:avLst/>
          </a:prstGeom>
        </p:spPr>
      </p:pic>
      <p:pic>
        <p:nvPicPr>
          <p:cNvPr id="7" name="Picture 6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0744F1D0-CB22-1A06-9F4E-20F21EE9C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0" y="1219200"/>
            <a:ext cx="4212756" cy="5195236"/>
          </a:xfrm>
          <a:prstGeom prst="rect">
            <a:avLst/>
          </a:prstGeom>
        </p:spPr>
      </p:pic>
      <p:pic>
        <p:nvPicPr>
          <p:cNvPr id="9" name="Picture 8" descr="A poster with two horses wearing shorts&#10;&#10;Description automatically generated">
            <a:extLst>
              <a:ext uri="{FF2B5EF4-FFF2-40B4-BE49-F238E27FC236}">
                <a16:creationId xmlns:a16="http://schemas.microsoft.com/office/drawing/2014/main" id="{265E9E72-86A2-9EDE-D3A1-EC0CF8AB4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96" y="1183402"/>
            <a:ext cx="3728710" cy="496036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3695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VOLUNTEERS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1716481"/>
            <a:ext cx="8105775" cy="400173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Sign-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Genius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year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Below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volunteer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descriptions</a:t>
            </a: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Signup Genius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tx1"/>
                </a:solidFill>
                <a:latin typeface="Calibri"/>
                <a:cs typeface="Calibri"/>
              </a:rPr>
              <a:t>Watch the Facebook page for shifts available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tx1"/>
                </a:solidFill>
                <a:latin typeface="Calibri"/>
                <a:cs typeface="Calibri"/>
              </a:rPr>
              <a:t>Many positions DO NOT require the person to be an enrolled Volunteer!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412" y="373321"/>
            <a:ext cx="1443893" cy="12002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717" y="-74506"/>
            <a:ext cx="4101465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dirty="0"/>
              <a:t>State</a:t>
            </a:r>
            <a:r>
              <a:rPr sz="3900" spc="40" dirty="0"/>
              <a:t> </a:t>
            </a:r>
            <a:r>
              <a:rPr sz="3900" dirty="0"/>
              <a:t>Fair</a:t>
            </a:r>
            <a:r>
              <a:rPr sz="3900" spc="40" dirty="0"/>
              <a:t> </a:t>
            </a:r>
            <a:r>
              <a:rPr sz="3900" spc="-10" dirty="0"/>
              <a:t>Qualifying</a:t>
            </a:r>
            <a:endParaRPr sz="39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988" y="4076839"/>
            <a:ext cx="1093036" cy="1093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973" y="2216835"/>
            <a:ext cx="946050" cy="786404"/>
          </a:xfrm>
          <a:prstGeom prst="rect">
            <a:avLst/>
          </a:prstGeom>
        </p:spPr>
      </p:pic>
      <p:pic>
        <p:nvPicPr>
          <p:cNvPr id="10" name="Picture 9" descr="A pap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FD8D3468-B9FF-2492-D1B2-DBC1A5737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78568"/>
            <a:ext cx="4786056" cy="5835962"/>
          </a:xfrm>
          <a:prstGeom prst="rect">
            <a:avLst/>
          </a:prstGeom>
        </p:spPr>
      </p:pic>
      <p:pic>
        <p:nvPicPr>
          <p:cNvPr id="12" name="Picture 11" descr="A close-up of a paper&#10;&#10;Description automatically generated">
            <a:extLst>
              <a:ext uri="{FF2B5EF4-FFF2-40B4-BE49-F238E27FC236}">
                <a16:creationId xmlns:a16="http://schemas.microsoft.com/office/drawing/2014/main" id="{6D478EB9-E737-6D02-5C76-54AA2A14A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14400"/>
            <a:ext cx="5295485" cy="5197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DEFAB7-4584-B640-A0D3-053204DBF344}"/>
              </a:ext>
            </a:extLst>
          </p:cNvPr>
          <p:cNvSpPr txBox="1"/>
          <p:nvPr/>
        </p:nvSpPr>
        <p:spPr>
          <a:xfrm>
            <a:off x="8564451" y="270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82456"/>
            <a:ext cx="8839201" cy="1223762"/>
          </a:xfrm>
          <a:prstGeom prst="rect">
            <a:avLst/>
          </a:prstGeom>
        </p:spPr>
        <p:txBody>
          <a:bodyPr vert="horz" wrap="square" lIns="0" tIns="541367" rIns="0" bIns="0" rtlCol="0">
            <a:spAutoFit/>
          </a:bodyPr>
          <a:lstStyle/>
          <a:p>
            <a:pPr marL="36982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VOLUNTEERS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412" y="373321"/>
            <a:ext cx="1443893" cy="1200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1"/>
            <a:ext cx="1093036" cy="1093035"/>
          </a:xfrm>
          <a:prstGeom prst="rect">
            <a:avLst/>
          </a:prstGeom>
        </p:spPr>
      </p:pic>
      <p:pic>
        <p:nvPicPr>
          <p:cNvPr id="7" name="Picture 6" descr="A letter to volunteers&#10;&#10;Description automatically generated">
            <a:extLst>
              <a:ext uri="{FF2B5EF4-FFF2-40B4-BE49-F238E27FC236}">
                <a16:creationId xmlns:a16="http://schemas.microsoft.com/office/drawing/2014/main" id="{5F7B35EC-8C59-75E6-E141-40731AEE9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1" y="1306218"/>
            <a:ext cx="4343400" cy="555178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967" y="82456"/>
            <a:ext cx="466979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Haul</a:t>
            </a:r>
            <a:r>
              <a:rPr sz="4300" spc="130" dirty="0"/>
              <a:t> </a:t>
            </a:r>
            <a:r>
              <a:rPr sz="4300" dirty="0"/>
              <a:t>Out</a:t>
            </a:r>
            <a:r>
              <a:rPr sz="4300" spc="135" dirty="0"/>
              <a:t> </a:t>
            </a:r>
            <a:r>
              <a:rPr sz="4300" dirty="0"/>
              <a:t>/</a:t>
            </a:r>
            <a:r>
              <a:rPr sz="4300" spc="135" dirty="0"/>
              <a:t> </a:t>
            </a:r>
            <a:r>
              <a:rPr sz="4300" spc="-10" dirty="0"/>
              <a:t>Transition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68330" y="905713"/>
            <a:ext cx="10272395" cy="628441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89000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items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lang="en-US" sz="2800" dirty="0">
                <a:latin typeface="Calibri"/>
                <a:cs typeface="Calibri"/>
              </a:rPr>
              <a:t> have your horse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5</a:t>
            </a:r>
            <a:r>
              <a:rPr sz="2800" spc="-25" dirty="0">
                <a:latin typeface="Calibri"/>
                <a:cs typeface="Calibri"/>
              </a:rPr>
              <a:t>pm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waiting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aisles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All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out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sz="2800" dirty="0">
                <a:latin typeface="Calibri"/>
                <a:cs typeface="Calibri"/>
              </a:rPr>
              <a:t>Last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ts val="3325"/>
              </a:lnSpc>
              <a:spcBef>
                <a:spcPts val="5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items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6pm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ts val="3325"/>
              </a:lnSpc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aisles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barn/stalls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better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</a:t>
            </a:r>
            <a:endParaRPr sz="2800" dirty="0">
              <a:latin typeface="Calibri"/>
              <a:cs typeface="Calibri"/>
            </a:endParaRPr>
          </a:p>
          <a:p>
            <a:pPr marL="927100" marR="5080" indent="-457834">
              <a:lnSpc>
                <a:spcPts val="3310"/>
              </a:lnSpc>
              <a:spcBef>
                <a:spcPts val="18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Each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allowed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vehicle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Fair</a:t>
            </a:r>
            <a:r>
              <a:rPr sz="2800" spc="-10" dirty="0">
                <a:latin typeface="Calibri"/>
                <a:cs typeface="Calibri"/>
              </a:rPr>
              <a:t>grounds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loading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decorations</a:t>
            </a:r>
            <a:endParaRPr sz="2800" dirty="0">
              <a:latin typeface="Calibri"/>
              <a:cs typeface="Calibri"/>
            </a:endParaRPr>
          </a:p>
          <a:p>
            <a:pPr marL="546100" algn="ctr">
              <a:lnSpc>
                <a:spcPct val="100000"/>
              </a:lnSpc>
              <a:spcBef>
                <a:spcPts val="3235"/>
              </a:spcBef>
            </a:pPr>
            <a:r>
              <a:rPr sz="2800" spc="-40" dirty="0">
                <a:latin typeface="Calibri"/>
                <a:cs typeface="Calibri"/>
              </a:rPr>
              <a:t>You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follow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Parking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Leaders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safety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5874" y="219199"/>
            <a:ext cx="1093033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5172" y="5657763"/>
            <a:ext cx="1443888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4250055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Last</a:t>
            </a:r>
            <a:r>
              <a:rPr sz="4300" spc="114" dirty="0"/>
              <a:t> </a:t>
            </a:r>
            <a:r>
              <a:rPr sz="4300" spc="-25" dirty="0"/>
              <a:t>Day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1716532"/>
            <a:ext cx="9879965" cy="3591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Pack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Gather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</a:t>
            </a:r>
            <a:r>
              <a:rPr lang="en-US" sz="2800" dirty="0">
                <a:latin typeface="Calibri"/>
                <a:cs typeface="Calibri"/>
              </a:rPr>
              <a:t>manship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papers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800" dirty="0">
              <a:latin typeface="Calibri"/>
              <a:cs typeface="Calibri"/>
            </a:endParaRPr>
          </a:p>
          <a:p>
            <a:pPr marL="476250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WORK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TOGETHER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  <a:p>
            <a:pPr marL="475615" algn="ctr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latin typeface="Calibri"/>
                <a:cs typeface="Calibri"/>
              </a:rPr>
              <a:t>THINK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THINGS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286" y="481393"/>
            <a:ext cx="1093036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57763"/>
            <a:ext cx="1443888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04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76" y="481388"/>
            <a:ext cx="1093035" cy="1093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42412" y="373321"/>
            <a:ext cx="1443893" cy="1200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9F525-8EC9-4506-CD69-84E44AE231AD}"/>
              </a:ext>
            </a:extLst>
          </p:cNvPr>
          <p:cNvSpPr txBox="1"/>
          <p:nvPr/>
        </p:nvSpPr>
        <p:spPr>
          <a:xfrm>
            <a:off x="3505200" y="296722"/>
            <a:ext cx="7111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Fair Committee Roster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3" name="Picture 12" descr="A yellow and black sign with a yellow ball and black stripes">
            <a:extLst>
              <a:ext uri="{FF2B5EF4-FFF2-40B4-BE49-F238E27FC236}">
                <a16:creationId xmlns:a16="http://schemas.microsoft.com/office/drawing/2014/main" id="{A5C15A57-12F8-8E91-1F8C-7725FFDE6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24000" y="1473200"/>
            <a:ext cx="76200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700406"/>
            <a:ext cx="3886835" cy="52001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455"/>
              </a:spcBef>
            </a:pPr>
            <a:r>
              <a:rPr sz="3200" dirty="0"/>
              <a:t>SECTION</a:t>
            </a:r>
            <a:r>
              <a:rPr sz="3200" spc="330" dirty="0"/>
              <a:t> </a:t>
            </a:r>
            <a:r>
              <a:rPr sz="3200" spc="-10" dirty="0"/>
              <a:t>SUPERVISORS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09800" y="1981200"/>
            <a:ext cx="6281738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Senior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TBD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Gamers/Junior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lang="en-US" sz="2000" spc="-25" dirty="0">
                <a:latin typeface="Calibri"/>
                <a:cs typeface="Calibri"/>
              </a:rPr>
              <a:t>Katie Antonio 425-765-0687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45"/>
              </a:spcBef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Intermediate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lang="en-US" sz="2000" spc="-25" dirty="0">
                <a:latin typeface="Calibri"/>
                <a:cs typeface="Calibri"/>
              </a:rPr>
              <a:t>Jennifer Munson 425-471-452</a:t>
            </a: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endParaRPr lang="en-US" sz="20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endParaRPr lang="en-US" sz="2000" spc="-2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" y="0"/>
            <a:ext cx="1093033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0" y="5486400"/>
            <a:ext cx="1244364" cy="1034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9714" y="-103471"/>
            <a:ext cx="363220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NEED</a:t>
            </a:r>
            <a:r>
              <a:rPr sz="4300" spc="100" dirty="0"/>
              <a:t> </a:t>
            </a:r>
            <a:r>
              <a:rPr sz="4300" dirty="0"/>
              <a:t>TO</a:t>
            </a:r>
            <a:r>
              <a:rPr sz="4300" spc="95" dirty="0"/>
              <a:t> </a:t>
            </a:r>
            <a:r>
              <a:rPr sz="4300" spc="-20" dirty="0"/>
              <a:t>KNOW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18583" y="472948"/>
            <a:ext cx="7988934" cy="55772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Display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unsportsmanlike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conduct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prohibited</a:t>
            </a:r>
            <a:endParaRPr sz="2800">
              <a:latin typeface="Calibri"/>
              <a:cs typeface="Calibri"/>
            </a:endParaRPr>
          </a:p>
          <a:p>
            <a:pPr marL="240029" marR="10795" indent="-227965">
              <a:lnSpc>
                <a:spcPts val="271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Animal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kind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prohibited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	</a:t>
            </a:r>
            <a:r>
              <a:rPr sz="2800" spc="-10" dirty="0">
                <a:latin typeface="Calibri"/>
                <a:cs typeface="Calibri"/>
              </a:rPr>
              <a:t>tolerated</a:t>
            </a:r>
            <a:endParaRPr sz="2800">
              <a:latin typeface="Calibri"/>
              <a:cs typeface="Calibri"/>
            </a:endParaRPr>
          </a:p>
          <a:p>
            <a:pPr marL="240029" marR="131445" indent="-227965">
              <a:lnSpc>
                <a:spcPts val="26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Take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food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regularly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avoid 	</a:t>
            </a:r>
            <a:r>
              <a:rPr sz="2800" dirty="0">
                <a:latin typeface="Calibri"/>
                <a:cs typeface="Calibri"/>
              </a:rPr>
              <a:t>rodents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insects</a:t>
            </a:r>
            <a:endParaRPr sz="2800">
              <a:latin typeface="Calibri"/>
              <a:cs typeface="Calibri"/>
            </a:endParaRPr>
          </a:p>
          <a:p>
            <a:pPr marL="240029" marR="22225" indent="-227965">
              <a:lnSpc>
                <a:spcPct val="772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Smoking,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tobacco,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vaping,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alcohol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drugs 	</a:t>
            </a:r>
            <a:r>
              <a:rPr sz="2800" dirty="0">
                <a:latin typeface="Calibri"/>
                <a:cs typeface="Calibri"/>
              </a:rPr>
              <a:t>(other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doctor)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allowed</a:t>
            </a:r>
            <a:endParaRPr sz="2800">
              <a:latin typeface="Calibri"/>
              <a:cs typeface="Calibri"/>
            </a:endParaRPr>
          </a:p>
          <a:p>
            <a:pPr marL="240029" marR="241300" indent="-227965">
              <a:lnSpc>
                <a:spcPts val="2710"/>
              </a:lnSpc>
              <a:spcBef>
                <a:spcPts val="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Possession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weapon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appropriate 	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activities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allowed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ct val="804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Language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appropriate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 	</a:t>
            </a:r>
            <a:r>
              <a:rPr sz="2800" dirty="0">
                <a:latin typeface="Calibri"/>
                <a:cs typeface="Calibri"/>
              </a:rPr>
              <a:t>swearing,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 	embarrassment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(including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excessive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displays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spc="-10" dirty="0">
                <a:latin typeface="Calibri"/>
                <a:cs typeface="Calibri"/>
              </a:rPr>
              <a:t>affection)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emotional,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verbal,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mental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sexual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 rot="1500000">
            <a:off x="9364766" y="2579814"/>
            <a:ext cx="7929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15" baseline="1984" dirty="0">
                <a:latin typeface="Calibri"/>
                <a:cs typeface="Calibri"/>
              </a:rPr>
              <a:t>Appl</a:t>
            </a:r>
            <a:r>
              <a:rPr sz="1400" spc="-10" dirty="0">
                <a:latin typeface="Calibri"/>
                <a:cs typeface="Calibri"/>
              </a:rPr>
              <a:t>ies</a:t>
            </a:r>
            <a:r>
              <a:rPr sz="1400" spc="-25" dirty="0">
                <a:latin typeface="Calibri"/>
                <a:cs typeface="Calibri"/>
              </a:rPr>
              <a:t> to: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500000">
            <a:off x="9935292" y="3140909"/>
            <a:ext cx="10064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44" baseline="1984" dirty="0">
                <a:latin typeface="Calibri"/>
                <a:cs typeface="Calibri"/>
              </a:rPr>
              <a:t>4-</a:t>
            </a:r>
            <a:r>
              <a:rPr sz="2100" baseline="1984" dirty="0">
                <a:latin typeface="Calibri"/>
                <a:cs typeface="Calibri"/>
              </a:rPr>
              <a:t>H</a:t>
            </a:r>
            <a:r>
              <a:rPr sz="2100" spc="-15" baseline="1984" dirty="0">
                <a:latin typeface="Calibri"/>
                <a:cs typeface="Calibri"/>
              </a:rPr>
              <a:t> Mem</a:t>
            </a:r>
            <a:r>
              <a:rPr sz="1400" spc="-10" dirty="0">
                <a:latin typeface="Calibri"/>
                <a:cs typeface="Calibri"/>
              </a:rPr>
              <a:t>bers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500000">
            <a:off x="9830529" y="3396966"/>
            <a:ext cx="128112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baseline="1984" dirty="0">
                <a:latin typeface="Calibri"/>
                <a:cs typeface="Calibri"/>
              </a:rPr>
              <a:t>Adult</a:t>
            </a:r>
            <a:r>
              <a:rPr sz="2100" spc="-89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Supe</a:t>
            </a:r>
            <a:r>
              <a:rPr sz="1400" spc="-10" dirty="0">
                <a:latin typeface="Calibri"/>
                <a:cs typeface="Calibri"/>
              </a:rPr>
              <a:t>rvisors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500000">
            <a:off x="9730180" y="3629444"/>
            <a:ext cx="14530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5" baseline="3968" dirty="0">
                <a:latin typeface="Calibri"/>
                <a:cs typeface="Calibri"/>
              </a:rPr>
              <a:t>“W</a:t>
            </a:r>
            <a:r>
              <a:rPr sz="2100" spc="-15" baseline="1984" dirty="0">
                <a:latin typeface="Calibri"/>
                <a:cs typeface="Calibri"/>
              </a:rPr>
              <a:t>iths”</a:t>
            </a:r>
            <a:r>
              <a:rPr sz="2100" spc="-8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durin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shift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500000">
            <a:off x="9685733" y="2828667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9" name="object 9"/>
          <p:cNvSpPr txBox="1"/>
          <p:nvPr/>
        </p:nvSpPr>
        <p:spPr>
          <a:xfrm rot="1500000">
            <a:off x="9593318" y="302373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0" name="object 10"/>
          <p:cNvSpPr txBox="1"/>
          <p:nvPr/>
        </p:nvSpPr>
        <p:spPr>
          <a:xfrm rot="1500000">
            <a:off x="9500741" y="321872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1" name="object 11"/>
          <p:cNvSpPr txBox="1"/>
          <p:nvPr/>
        </p:nvSpPr>
        <p:spPr>
          <a:xfrm rot="1500000">
            <a:off x="9413628" y="3404692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2" name="object 12"/>
          <p:cNvSpPr txBox="1"/>
          <p:nvPr/>
        </p:nvSpPr>
        <p:spPr>
          <a:xfrm rot="1500000">
            <a:off x="9320976" y="359984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3" name="object 13"/>
          <p:cNvSpPr txBox="1"/>
          <p:nvPr/>
        </p:nvSpPr>
        <p:spPr>
          <a:xfrm rot="1500000">
            <a:off x="9228323" y="379499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4" name="object 14"/>
          <p:cNvSpPr txBox="1"/>
          <p:nvPr/>
        </p:nvSpPr>
        <p:spPr>
          <a:xfrm rot="1500000">
            <a:off x="9644087" y="3807693"/>
            <a:ext cx="143094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spc="-15" baseline="1984" dirty="0">
                <a:latin typeface="Calibri"/>
                <a:cs typeface="Calibri"/>
              </a:rPr>
              <a:t>Enrolled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Volu</a:t>
            </a:r>
            <a:r>
              <a:rPr sz="1400" spc="-10" dirty="0">
                <a:latin typeface="Calibri"/>
                <a:cs typeface="Calibri"/>
              </a:rPr>
              <a:t>nteers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500000">
            <a:off x="9524082" y="4130469"/>
            <a:ext cx="20188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52" baseline="3968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in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the</a:t>
            </a:r>
            <a:r>
              <a:rPr sz="2100" spc="-44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barns/</a:t>
            </a:r>
            <a:r>
              <a:rPr sz="1400" spc="-10" dirty="0">
                <a:latin typeface="Calibri"/>
                <a:cs typeface="Calibri"/>
              </a:rPr>
              <a:t>exhibit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500000">
            <a:off x="9441020" y="4281322"/>
            <a:ext cx="18140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7" baseline="3968" dirty="0">
                <a:latin typeface="Calibri"/>
                <a:cs typeface="Calibri"/>
              </a:rPr>
              <a:t> </a:t>
            </a:r>
            <a:r>
              <a:rPr sz="2100" spc="-30" baseline="1984" dirty="0">
                <a:latin typeface="Calibri"/>
                <a:cs typeface="Calibri"/>
              </a:rPr>
              <a:t>representi</a:t>
            </a:r>
            <a:r>
              <a:rPr sz="1400" spc="-20" dirty="0">
                <a:latin typeface="Calibri"/>
                <a:cs typeface="Calibri"/>
              </a:rPr>
              <a:t>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4-</a:t>
            </a:r>
            <a:r>
              <a:rPr sz="1400" spc="-50" dirty="0"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0762" y="412191"/>
            <a:ext cx="1093033" cy="10930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5329" y="5566397"/>
            <a:ext cx="1443893" cy="120023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386" y="-94327"/>
            <a:ext cx="228219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Schedules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23659" y="499364"/>
            <a:ext cx="1011936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Fun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Games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310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000" dirty="0">
                <a:latin typeface="Calibri"/>
                <a:cs typeface="Calibri"/>
              </a:rPr>
              <a:t>Times will be announced each Section if time allows for fun games.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Draft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Horses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310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000" dirty="0">
                <a:latin typeface="Calibri"/>
                <a:cs typeface="Calibri"/>
              </a:rPr>
              <a:t>There is an evening show each day except Wednesday August 28</a:t>
            </a:r>
            <a:r>
              <a:rPr lang="en-US" sz="2000" baseline="30000" dirty="0">
                <a:latin typeface="Calibri"/>
                <a:cs typeface="Calibri"/>
              </a:rPr>
              <a:t>th </a:t>
            </a:r>
            <a:r>
              <a:rPr lang="en-US" sz="2000" dirty="0">
                <a:latin typeface="Calibri"/>
                <a:cs typeface="Calibri"/>
              </a:rPr>
              <a:t>.There are 2 shows on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Sunday</a:t>
            </a:r>
            <a:r>
              <a:rPr lang="en-US" sz="2000" spc="-10" dirty="0">
                <a:latin typeface="Calibri"/>
                <a:cs typeface="Calibri"/>
              </a:rPr>
              <a:t> August 25</a:t>
            </a:r>
            <a:r>
              <a:rPr lang="en-US" sz="2000" spc="-10" baseline="30000" dirty="0">
                <a:latin typeface="Calibri"/>
                <a:cs typeface="Calibri"/>
              </a:rPr>
              <a:t>th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Costume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Ethnically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correct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4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Lead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ts val="2745"/>
              </a:lnSpc>
              <a:spcBef>
                <a:spcPts val="2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Flags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1964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000" dirty="0">
                <a:latin typeface="Calibri"/>
                <a:cs typeface="Calibri"/>
              </a:rPr>
              <a:t>Open to Regular Riders only. There will be Try Outs, sign up in Arena 100.</a:t>
            </a:r>
            <a:endParaRPr lang="en-US" sz="2000" spc="-20" dirty="0">
              <a:latin typeface="Calibri"/>
              <a:cs typeface="Calibri"/>
            </a:endParaRPr>
          </a:p>
          <a:p>
            <a:pPr marL="469900" lvl="1">
              <a:lnSpc>
                <a:spcPts val="1964"/>
              </a:lnSpc>
              <a:tabLst>
                <a:tab pos="69786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273935">
              <a:lnSpc>
                <a:spcPts val="2820"/>
              </a:lnSpc>
            </a:pPr>
            <a:r>
              <a:rPr sz="2600" b="1" dirty="0">
                <a:latin typeface="Calibri"/>
                <a:cs typeface="Calibri"/>
              </a:rPr>
              <a:t>Please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listen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announcements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changes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schedules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Seniors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~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lang="en-US" sz="2400" spc="-1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2</a:t>
            </a:r>
            <a:r>
              <a:rPr lang="en-US" sz="2400" spc="-25" dirty="0">
                <a:latin typeface="Calibri"/>
                <a:cs typeface="Calibri"/>
              </a:rPr>
              <a:t>4</a:t>
            </a:r>
            <a:endParaRPr lang="en-US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105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2400" spc="-10" dirty="0">
                <a:latin typeface="Calibri"/>
                <a:cs typeface="Calibri"/>
              </a:rPr>
              <a:t>Juniors/Western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Games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~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August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24-</a:t>
            </a:r>
            <a:r>
              <a:rPr lang="en-US" sz="2400" spc="-25" dirty="0">
                <a:latin typeface="Calibri"/>
                <a:cs typeface="Calibri"/>
              </a:rPr>
              <a:t>26</a:t>
            </a:r>
            <a:endParaRPr lang="en-US" sz="2400" dirty="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Intermediates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~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lang="en-US" sz="2400" spc="-10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29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9592" y="5562600"/>
            <a:ext cx="1093036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1064" y="8817"/>
            <a:ext cx="1200936" cy="99827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6851" y="116022"/>
            <a:ext cx="169735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/>
              <a:t>SCHEDULES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272643" y="664971"/>
            <a:ext cx="10622915" cy="3749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Callback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online</a:t>
            </a:r>
            <a:endParaRPr sz="2800" dirty="0">
              <a:latin typeface="Calibri"/>
              <a:cs typeface="Calibri"/>
            </a:endParaRPr>
          </a:p>
          <a:p>
            <a:pPr marL="697230" marR="5080" lvl="1" indent="-227329">
              <a:lnSpc>
                <a:spcPts val="230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divide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dirty="0">
                <a:latin typeface="Calibri"/>
                <a:cs typeface="Calibri"/>
              </a:rPr>
              <a:t>class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up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No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cross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spc="-3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egular,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lang="en-US" sz="280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lang="en-US" sz="2800" dirty="0">
                <a:latin typeface="Calibri"/>
                <a:cs typeface="Calibri"/>
              </a:rPr>
              <a:t>J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ovice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etc..</a:t>
            </a:r>
            <a:endParaRPr sz="2800" dirty="0">
              <a:latin typeface="Calibri"/>
              <a:cs typeface="Calibri"/>
            </a:endParaRPr>
          </a:p>
          <a:p>
            <a:pPr marL="240029" marR="264795" indent="-227965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Medals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riders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MUST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advanced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medals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Listen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Signup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on </a:t>
            </a:r>
            <a:r>
              <a:rPr lang="en-US" sz="2800" spc="-10" dirty="0" err="1">
                <a:latin typeface="Calibri"/>
                <a:cs typeface="Calibri"/>
              </a:rPr>
              <a:t>ShoWorks</a:t>
            </a:r>
            <a:r>
              <a:rPr lang="en-US" sz="2800" dirty="0">
                <a:latin typeface="Calibri"/>
                <a:cs typeface="Calibri"/>
              </a:rPr>
              <a:t> during your section regardless of when 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lang="en-US" sz="2800" spc="-55" dirty="0">
                <a:latin typeface="Calibri"/>
                <a:cs typeface="Calibri"/>
              </a:rPr>
              <a:t>are scheduled with your club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92D4177-0933-9A3F-45E5-F2C4F0DAC2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200" y="5490010"/>
            <a:ext cx="1093034" cy="1093025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5C6D3CA9-B765-6398-17CF-D0AA5C5C3C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643" y="5693890"/>
            <a:ext cx="1200936" cy="99827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854" y="-30319"/>
            <a:ext cx="444500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Other</a:t>
            </a:r>
            <a:r>
              <a:rPr sz="4300" spc="120" dirty="0"/>
              <a:t> </a:t>
            </a:r>
            <a:r>
              <a:rPr lang="en-US" sz="4300" dirty="0"/>
              <a:t>Fair</a:t>
            </a:r>
            <a:r>
              <a:rPr sz="4300" spc="125" dirty="0"/>
              <a:t> </a:t>
            </a:r>
            <a:r>
              <a:rPr sz="4300" spc="-10" dirty="0"/>
              <a:t>Activities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891463" y="1094740"/>
            <a:ext cx="10075545" cy="536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065" algn="l"/>
              </a:tabLst>
            </a:pP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Meetings</a:t>
            </a:r>
            <a:endParaRPr sz="2800" dirty="0">
              <a:latin typeface="Calibri"/>
              <a:cs typeface="Calibri"/>
            </a:endParaRPr>
          </a:p>
          <a:p>
            <a:pPr marL="722630" lvl="1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22630" algn="l"/>
              </a:tabLst>
            </a:pPr>
            <a:r>
              <a:rPr sz="2800" spc="-10" dirty="0">
                <a:latin typeface="Calibri"/>
                <a:cs typeface="Calibri"/>
              </a:rPr>
              <a:t>Senior</a:t>
            </a:r>
            <a:r>
              <a:rPr lang="en-US" sz="2800" spc="-10" dirty="0">
                <a:latin typeface="Calibri"/>
                <a:cs typeface="Calibri"/>
              </a:rPr>
              <a:t> Section</a:t>
            </a:r>
            <a:endParaRPr sz="2800" dirty="0">
              <a:latin typeface="Calibri"/>
              <a:cs typeface="Calibri"/>
            </a:endParaRPr>
          </a:p>
          <a:p>
            <a:pPr marL="1179830" lvl="2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179830" algn="l"/>
              </a:tabLst>
            </a:pPr>
            <a:r>
              <a:rPr sz="2800" dirty="0">
                <a:latin typeface="Calibri"/>
                <a:cs typeface="Calibri"/>
              </a:rPr>
              <a:t>Sunday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August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</a:t>
            </a:r>
            <a:r>
              <a:rPr lang="en-US" sz="2800" spc="-20" dirty="0">
                <a:latin typeface="Calibri"/>
                <a:cs typeface="Calibri"/>
              </a:rPr>
              <a:t>5</a:t>
            </a:r>
            <a:r>
              <a:rPr sz="2850" spc="-30" baseline="23391" dirty="0">
                <a:latin typeface="Calibri"/>
                <a:cs typeface="Calibri"/>
              </a:rPr>
              <a:t>th</a:t>
            </a:r>
            <a:endParaRPr sz="2850" baseline="23391" dirty="0">
              <a:latin typeface="Calibri"/>
              <a:cs typeface="Calibri"/>
            </a:endParaRPr>
          </a:p>
          <a:p>
            <a:pPr marL="1637030" lvl="3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637030" algn="l"/>
              </a:tabLst>
            </a:pPr>
            <a:r>
              <a:rPr sz="2800" dirty="0">
                <a:latin typeface="Calibri"/>
                <a:cs typeface="Calibri"/>
              </a:rPr>
              <a:t>7pm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Clubroom</a:t>
            </a:r>
            <a:endParaRPr sz="2800" dirty="0">
              <a:latin typeface="Calibri"/>
              <a:cs typeface="Calibri"/>
            </a:endParaRPr>
          </a:p>
          <a:p>
            <a:pPr marL="722630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22630" algn="l"/>
              </a:tabLst>
            </a:pPr>
            <a:r>
              <a:rPr sz="2800" dirty="0">
                <a:latin typeface="Calibri"/>
                <a:cs typeface="Calibri"/>
              </a:rPr>
              <a:t>Intermediate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Performance/Dressage,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Harness,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Sr/Int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Games</a:t>
            </a:r>
            <a:endParaRPr sz="2800" dirty="0">
              <a:latin typeface="Calibri"/>
              <a:cs typeface="Calibri"/>
            </a:endParaRPr>
          </a:p>
          <a:p>
            <a:pPr marL="1180465" lvl="2" indent="-2279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180465" algn="l"/>
              </a:tabLst>
            </a:pPr>
            <a:r>
              <a:rPr sz="2800" spc="-25" dirty="0">
                <a:latin typeface="Calibri"/>
                <a:cs typeface="Calibri"/>
              </a:rPr>
              <a:t>TBD</a:t>
            </a:r>
            <a:endParaRPr sz="28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83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lang="en-US" sz="2800" spc="-10" dirty="0">
                <a:latin typeface="Calibri"/>
                <a:cs typeface="Calibri"/>
              </a:rPr>
              <a:t>Public </a:t>
            </a:r>
            <a:r>
              <a:rPr sz="2800" spc="-10" dirty="0">
                <a:latin typeface="Calibri"/>
                <a:cs typeface="Calibri"/>
              </a:rPr>
              <a:t>Presentations</a:t>
            </a:r>
            <a:endParaRPr sz="2800" dirty="0">
              <a:latin typeface="Calibri"/>
              <a:cs typeface="Calibri"/>
            </a:endParaRPr>
          </a:p>
          <a:p>
            <a:pPr marL="722630" marR="114935" lvl="1" indent="-227965">
              <a:lnSpc>
                <a:spcPts val="3000"/>
              </a:lnSpc>
              <a:spcBef>
                <a:spcPts val="545"/>
              </a:spcBef>
              <a:buFont typeface="Arial"/>
              <a:buChar char="•"/>
              <a:tabLst>
                <a:tab pos="723900" algn="l"/>
              </a:tabLst>
            </a:pPr>
            <a:r>
              <a:rPr sz="2800" dirty="0">
                <a:latin typeface="Calibri"/>
                <a:cs typeface="Calibri"/>
              </a:rPr>
              <a:t>Patty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spc="-45" dirty="0">
                <a:latin typeface="Calibri"/>
                <a:cs typeface="Calibri"/>
              </a:rPr>
              <a:t>Christiansen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contact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presentation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endParaRPr sz="2800" dirty="0">
              <a:latin typeface="Calibri"/>
              <a:cs typeface="Calibri"/>
            </a:endParaRPr>
          </a:p>
          <a:p>
            <a:pPr marL="1180465" lvl="2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80465" algn="l"/>
              </a:tabLst>
            </a:pPr>
            <a:r>
              <a:rPr sz="2800" dirty="0">
                <a:latin typeface="Calibri"/>
                <a:cs typeface="Calibri"/>
              </a:rPr>
              <a:t>Premium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qualifying</a:t>
            </a:r>
            <a:endParaRPr sz="2800" dirty="0">
              <a:latin typeface="Calibri"/>
              <a:cs typeface="Calibri"/>
            </a:endParaRPr>
          </a:p>
          <a:p>
            <a:pPr marL="1180465" lvl="2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180465" algn="l"/>
              </a:tabLst>
            </a:pPr>
            <a:r>
              <a:rPr sz="2800" dirty="0">
                <a:latin typeface="Calibri"/>
                <a:cs typeface="Calibri"/>
              </a:rPr>
              <a:t>Best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signup for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intake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4019" y="5562600"/>
            <a:ext cx="1093035" cy="10930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9277" y="373321"/>
            <a:ext cx="1107027" cy="92021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INFORMATION</a:t>
            </a:r>
            <a:r>
              <a:rPr sz="4300" spc="35" dirty="0"/>
              <a:t> </a:t>
            </a:r>
            <a:r>
              <a:rPr sz="4300" spc="50" dirty="0"/>
              <a:t>AND</a:t>
            </a:r>
            <a:r>
              <a:rPr sz="4300" spc="40" dirty="0"/>
              <a:t> </a:t>
            </a:r>
            <a:r>
              <a:rPr sz="4300" dirty="0"/>
              <a:t>UPDATE</a:t>
            </a:r>
            <a:r>
              <a:rPr sz="4300" spc="35" dirty="0"/>
              <a:t> </a:t>
            </a:r>
            <a:r>
              <a:rPr sz="4300" spc="-10" dirty="0"/>
              <a:t>LOCATIONS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2058385" y="1219200"/>
            <a:ext cx="9447815" cy="4578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Website</a:t>
            </a:r>
            <a:endParaRPr lang="en-US" sz="2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http://snoco4-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hhorse.com/</a:t>
            </a:r>
            <a:endParaRPr lang="en-US" sz="2800" u="heavy" spc="-1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/>
              <a:cs typeface="Calibri"/>
            </a:endParaRPr>
          </a:p>
          <a:p>
            <a:pPr marL="240665" lvl="2" indent="-227965"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endParaRPr lang="en-US" sz="2800" u="heavy" spc="-1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4-H Evergreen Fair Website page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>
                <a:hlinkClick r:id="rId3"/>
              </a:rPr>
              <a:t>Evergreen Fair | (snoco4-hhorse.com)</a:t>
            </a:r>
            <a:endParaRPr lang="en-US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Facebook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Page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https://www.facebook.com/groups/SnohomishCO4HEquine</a:t>
            </a:r>
            <a:endParaRPr lang="en-US" sz="2800" u="heavy" spc="-1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40665" algn="l"/>
              </a:tabLst>
            </a:pPr>
            <a:endParaRPr lang="en-US" sz="2800" u="heavy" spc="-1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Instagram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@snoco4Hhorse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8539" y="296286"/>
            <a:ext cx="1093033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5334000"/>
            <a:ext cx="1443887" cy="120023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121" y="1264411"/>
            <a:ext cx="10060940" cy="413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6600" b="0" spc="-45" dirty="0">
                <a:latin typeface="Calibri"/>
                <a:cs typeface="Calibri"/>
              </a:rPr>
              <a:t>Fair</a:t>
            </a:r>
            <a:r>
              <a:rPr sz="6600" b="0" spc="-245" dirty="0">
                <a:latin typeface="Calibri"/>
                <a:cs typeface="Calibri"/>
              </a:rPr>
              <a:t> </a:t>
            </a:r>
            <a:r>
              <a:rPr sz="6600" b="0" dirty="0">
                <a:latin typeface="Calibri"/>
                <a:cs typeface="Calibri"/>
              </a:rPr>
              <a:t>ROCKS</a:t>
            </a:r>
            <a:r>
              <a:rPr sz="6600" b="0" spc="-240" dirty="0">
                <a:latin typeface="Calibri"/>
                <a:cs typeface="Calibri"/>
              </a:rPr>
              <a:t> </a:t>
            </a:r>
            <a:r>
              <a:rPr sz="6600" b="0" spc="-10" dirty="0">
                <a:latin typeface="Calibri"/>
                <a:cs typeface="Calibri"/>
              </a:rPr>
              <a:t>BECAUSE</a:t>
            </a:r>
            <a:r>
              <a:rPr sz="6600" b="0" spc="-245" dirty="0">
                <a:latin typeface="Calibri"/>
                <a:cs typeface="Calibri"/>
              </a:rPr>
              <a:t> </a:t>
            </a:r>
            <a:r>
              <a:rPr sz="6600" b="0" dirty="0">
                <a:latin typeface="Calibri"/>
                <a:cs typeface="Calibri"/>
              </a:rPr>
              <a:t>OF</a:t>
            </a:r>
            <a:r>
              <a:rPr sz="6600" b="0" spc="-235" dirty="0">
                <a:latin typeface="Calibri"/>
                <a:cs typeface="Calibri"/>
              </a:rPr>
              <a:t> </a:t>
            </a:r>
            <a:r>
              <a:rPr sz="6600" b="0" spc="-25" dirty="0">
                <a:latin typeface="Calibri"/>
                <a:cs typeface="Calibri"/>
              </a:rPr>
              <a:t>YOU</a:t>
            </a:r>
            <a:endParaRPr sz="6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6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600" b="0" dirty="0">
                <a:latin typeface="Calibri"/>
                <a:cs typeface="Calibri"/>
              </a:rPr>
              <a:t>LET’S</a:t>
            </a:r>
            <a:r>
              <a:rPr sz="6600" b="0" spc="-145" dirty="0">
                <a:latin typeface="Calibri"/>
                <a:cs typeface="Calibri"/>
              </a:rPr>
              <a:t> </a:t>
            </a:r>
            <a:r>
              <a:rPr sz="6600" b="0" spc="-10" dirty="0">
                <a:latin typeface="Calibri"/>
                <a:cs typeface="Calibri"/>
              </a:rPr>
              <a:t>HAVE</a:t>
            </a:r>
            <a:r>
              <a:rPr sz="6600" b="0" spc="-145" dirty="0">
                <a:latin typeface="Calibri"/>
                <a:cs typeface="Calibri"/>
              </a:rPr>
              <a:t> </a:t>
            </a:r>
            <a:r>
              <a:rPr sz="6600" b="0" dirty="0">
                <a:latin typeface="Calibri"/>
                <a:cs typeface="Calibri"/>
              </a:rPr>
              <a:t>SOME</a:t>
            </a:r>
            <a:r>
              <a:rPr sz="6600" b="0" spc="-145" dirty="0">
                <a:latin typeface="Calibri"/>
                <a:cs typeface="Calibri"/>
              </a:rPr>
              <a:t> </a:t>
            </a:r>
            <a:r>
              <a:rPr sz="6600" b="0" spc="-20" dirty="0">
                <a:latin typeface="Calibri"/>
                <a:cs typeface="Calibri"/>
              </a:rPr>
              <a:t>FUN!</a:t>
            </a:r>
            <a:endParaRPr sz="6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23" y="291222"/>
            <a:ext cx="1093036" cy="1093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7276" y="5559342"/>
            <a:ext cx="1093035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2505" y="241068"/>
            <a:ext cx="1093035" cy="1093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23" y="5525293"/>
            <a:ext cx="1093036" cy="10930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096" y="2681625"/>
            <a:ext cx="1443893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5" y="368968"/>
            <a:ext cx="37839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Code</a:t>
            </a:r>
            <a:r>
              <a:rPr sz="4300" spc="160" dirty="0"/>
              <a:t> </a:t>
            </a:r>
            <a:r>
              <a:rPr sz="4300" dirty="0"/>
              <a:t>of</a:t>
            </a:r>
            <a:r>
              <a:rPr sz="4300" spc="155" dirty="0"/>
              <a:t> </a:t>
            </a:r>
            <a:r>
              <a:rPr sz="4300" spc="-10" dirty="0"/>
              <a:t>Conduct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45" y="676148"/>
            <a:ext cx="10234930" cy="4255135"/>
          </a:xfrm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1044575">
              <a:lnSpc>
                <a:spcPct val="100000"/>
              </a:lnSpc>
              <a:spcBef>
                <a:spcPts val="2545"/>
              </a:spcBef>
            </a:pPr>
            <a:r>
              <a:rPr sz="3600" b="0" dirty="0">
                <a:latin typeface="Calibri Light"/>
                <a:cs typeface="Calibri Light"/>
              </a:rPr>
              <a:t>Dress</a:t>
            </a:r>
            <a:r>
              <a:rPr sz="3600" b="0" spc="-6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&amp;</a:t>
            </a:r>
            <a:r>
              <a:rPr sz="3600" b="0" spc="-50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Grooming</a:t>
            </a:r>
            <a:endParaRPr sz="3600">
              <a:latin typeface="Calibri Light"/>
              <a:cs typeface="Calibri Light"/>
            </a:endParaRPr>
          </a:p>
          <a:p>
            <a:pPr marL="240029" indent="-227329">
              <a:lnSpc>
                <a:spcPts val="2790"/>
              </a:lnSpc>
              <a:spcBef>
                <a:spcPts val="163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Clothing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revealing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offensive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nature.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21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Straps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sleeveless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shirts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fingers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(approx.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2”)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midriffs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low-</a:t>
            </a:r>
            <a:r>
              <a:rPr sz="2000" dirty="0">
                <a:latin typeface="Calibri"/>
                <a:cs typeface="Calibri"/>
              </a:rPr>
              <a:t>cut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reveal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underwear</a:t>
            </a:r>
            <a:endParaRPr sz="2000">
              <a:latin typeface="Calibri"/>
              <a:cs typeface="Calibri"/>
            </a:endParaRPr>
          </a:p>
          <a:p>
            <a:pPr marL="698500" marR="52069" lvl="1" indent="-228600">
              <a:lnSpc>
                <a:spcPct val="71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Shorts/skirts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shorter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fingers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arms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sides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body</a:t>
            </a:r>
            <a:endParaRPr sz="2000">
              <a:latin typeface="Calibri"/>
              <a:cs typeface="Calibri"/>
            </a:endParaRPr>
          </a:p>
          <a:p>
            <a:pPr marL="698500" marR="727710" lvl="1" indent="-228600">
              <a:lnSpc>
                <a:spcPct val="70000"/>
              </a:lnSpc>
              <a:spcBef>
                <a:spcPts val="52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slogan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insignia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clothing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implies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discrimination,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ridicule,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intimidation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profanity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unacceptable</a:t>
            </a:r>
            <a:endParaRPr sz="2000">
              <a:latin typeface="Calibri"/>
              <a:cs typeface="Calibri"/>
            </a:endParaRPr>
          </a:p>
          <a:p>
            <a:pPr marL="698500" marR="5080" lvl="1" indent="-228600">
              <a:lnSpc>
                <a:spcPct val="71000"/>
              </a:lnSpc>
              <a:spcBef>
                <a:spcPts val="409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pictures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reference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words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depicting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alcohol,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tobacco,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illegal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substances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sexual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innuendo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clothing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unacceptable</a:t>
            </a:r>
            <a:endParaRPr sz="2000">
              <a:latin typeface="Calibri"/>
              <a:cs typeface="Calibri"/>
            </a:endParaRPr>
          </a:p>
          <a:p>
            <a:pPr marL="698500" marR="284480" lvl="1" indent="-228600">
              <a:lnSpc>
                <a:spcPct val="710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pictures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reference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depicting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weapons,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unless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 related,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unacceptable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5" y="4918964"/>
            <a:ext cx="1028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items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deemed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inappropriate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facilitators,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representatives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staff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5" y="5171947"/>
            <a:ext cx="326390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unacceptable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21000000">
            <a:off x="7220166" y="335530"/>
            <a:ext cx="86554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400" dirty="0">
                <a:latin typeface="Calibri"/>
                <a:cs typeface="Calibri"/>
              </a:rPr>
              <a:t>Applies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21000000">
            <a:off x="7258087" y="535265"/>
            <a:ext cx="99643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indent="-282575">
              <a:lnSpc>
                <a:spcPts val="1400"/>
              </a:lnSpc>
              <a:buFont typeface="Adobe Clean SemiCondensed"/>
              <a:buChar char="✓"/>
              <a:tabLst>
                <a:tab pos="282575" algn="l"/>
              </a:tabLst>
            </a:pPr>
            <a:r>
              <a:rPr sz="1400" spc="-10" dirty="0">
                <a:latin typeface="Calibri"/>
                <a:cs typeface="Calibri"/>
              </a:rPr>
              <a:t>Mem</a:t>
            </a:r>
            <a:r>
              <a:rPr sz="2100" spc="-15" baseline="1984" dirty="0">
                <a:latin typeface="Calibri"/>
                <a:cs typeface="Calibri"/>
              </a:rPr>
              <a:t>bers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21000000">
            <a:off x="7296044" y="761662"/>
            <a:ext cx="85001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indent="-282575">
              <a:lnSpc>
                <a:spcPts val="1400"/>
              </a:lnSpc>
              <a:buFont typeface="Adobe Clean SemiCondensed"/>
              <a:buChar char="✓"/>
              <a:tabLst>
                <a:tab pos="282575" algn="l"/>
              </a:tabLst>
            </a:pPr>
            <a:r>
              <a:rPr sz="1400" spc="-20" dirty="0">
                <a:latin typeface="Calibri"/>
                <a:cs typeface="Calibri"/>
              </a:rPr>
              <a:t>Paren</a:t>
            </a:r>
            <a:r>
              <a:rPr sz="2100" spc="-30" baseline="1984" dirty="0">
                <a:latin typeface="Calibri"/>
                <a:cs typeface="Calibri"/>
              </a:rPr>
              <a:t>ts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21000000">
            <a:off x="7335003" y="954384"/>
            <a:ext cx="108088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indent="-281940">
              <a:lnSpc>
                <a:spcPts val="1385"/>
              </a:lnSpc>
              <a:buFont typeface="Adobe Clean SemiCondensed"/>
              <a:buChar char="✓"/>
              <a:tabLst>
                <a:tab pos="281940" algn="l"/>
              </a:tabLst>
            </a:pPr>
            <a:r>
              <a:rPr sz="1400" spc="-20" dirty="0">
                <a:latin typeface="Calibri"/>
                <a:cs typeface="Calibri"/>
              </a:rPr>
              <a:t>Volunteers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21000000">
            <a:off x="7365998" y="1062822"/>
            <a:ext cx="209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indent="-282575">
              <a:lnSpc>
                <a:spcPts val="1400"/>
              </a:lnSpc>
              <a:buFont typeface="Adobe Clean SemiCondensed"/>
              <a:buChar char="✓"/>
              <a:tabLst>
                <a:tab pos="282575" algn="l"/>
              </a:tabLst>
            </a:pPr>
            <a:r>
              <a:rPr sz="1400" spc="-10" dirty="0">
                <a:latin typeface="Calibri"/>
                <a:cs typeface="Calibri"/>
              </a:rPr>
              <a:t>Anyo</a:t>
            </a:r>
            <a:r>
              <a:rPr sz="2100" spc="-15" baseline="1984" dirty="0">
                <a:latin typeface="Calibri"/>
                <a:cs typeface="Calibri"/>
              </a:rPr>
              <a:t>ne</a:t>
            </a:r>
            <a:r>
              <a:rPr sz="2100" spc="-67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representing</a:t>
            </a:r>
            <a:r>
              <a:rPr sz="2100" spc="-60" baseline="1984" dirty="0">
                <a:latin typeface="Calibri"/>
                <a:cs typeface="Calibri"/>
              </a:rPr>
              <a:t> </a:t>
            </a:r>
            <a:r>
              <a:rPr sz="2100" spc="-30" baseline="1984" dirty="0">
                <a:latin typeface="Calibri"/>
                <a:cs typeface="Calibri"/>
              </a:rPr>
              <a:t>4-</a:t>
            </a:r>
            <a:r>
              <a:rPr sz="2100" spc="-75" baseline="1984" dirty="0">
                <a:latin typeface="Calibri"/>
                <a:cs typeface="Calibri"/>
              </a:rPr>
              <a:t>H</a:t>
            </a:r>
            <a:endParaRPr sz="2100" baseline="1984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8111" y="5635339"/>
            <a:ext cx="1093033" cy="10930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8111" y="0"/>
            <a:ext cx="1443888" cy="12002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4502" y="137319"/>
            <a:ext cx="218376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10" dirty="0"/>
              <a:t>Members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01" y="790955"/>
            <a:ext cx="9105900" cy="4108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Sign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ShoWorks</a:t>
            </a:r>
            <a:endParaRPr sz="2600" dirty="0">
              <a:latin typeface="Calibri"/>
              <a:cs typeface="Calibri"/>
            </a:endParaRPr>
          </a:p>
          <a:p>
            <a:pPr marL="697865" lvl="1" indent="-228600">
              <a:lnSpc>
                <a:spcPts val="3000"/>
              </a:lnSpc>
              <a:buFont typeface="Arial"/>
              <a:buChar char="•"/>
              <a:tabLst>
                <a:tab pos="697865" algn="l"/>
              </a:tabLst>
            </a:pPr>
            <a:r>
              <a:rPr sz="2600" b="1" i="1" dirty="0">
                <a:latin typeface="Calibri"/>
                <a:cs typeface="Calibri"/>
              </a:rPr>
              <a:t>Must</a:t>
            </a:r>
            <a:r>
              <a:rPr sz="2600" b="1" i="1" spc="-5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enter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by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July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b="1" i="1" spc="-20" dirty="0">
                <a:latin typeface="Calibri"/>
                <a:cs typeface="Calibri"/>
              </a:rPr>
              <a:t>2</a:t>
            </a:r>
            <a:r>
              <a:rPr lang="en-US" sz="2600" b="1" i="1" spc="-20" dirty="0">
                <a:latin typeface="Calibri"/>
                <a:cs typeface="Calibri"/>
              </a:rPr>
              <a:t>6th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ts val="3000"/>
              </a:lnSpc>
              <a:buFont typeface="Arial"/>
              <a:buChar char="•"/>
              <a:tabLst>
                <a:tab pos="1155065" algn="l"/>
              </a:tabLst>
            </a:pPr>
            <a:r>
              <a:rPr lang="en-US" sz="26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Click </a:t>
            </a:r>
            <a:r>
              <a:rPr lang="en-US" sz="26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600" u="heavy" spc="-1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/>
              <a:cs typeface="Calibri"/>
            </a:endParaRPr>
          </a:p>
          <a:p>
            <a:pPr marL="1155065" lvl="2" indent="-228600">
              <a:lnSpc>
                <a:spcPts val="30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i="1" dirty="0">
                <a:latin typeface="Calibri"/>
                <a:cs typeface="Calibri"/>
              </a:rPr>
              <a:t>Enter</a:t>
            </a:r>
            <a:r>
              <a:rPr sz="2600" i="1" spc="-7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as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many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classes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as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you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wish</a:t>
            </a:r>
            <a:endParaRPr sz="2600" dirty="0">
              <a:latin typeface="Calibri"/>
              <a:cs typeface="Calibri"/>
            </a:endParaRPr>
          </a:p>
          <a:p>
            <a:pPr marL="2069464" lvl="4" indent="-227965">
              <a:lnSpc>
                <a:spcPts val="3000"/>
              </a:lnSpc>
              <a:buFont typeface="Adobe Clean SemiCondensed"/>
              <a:buChar char="■"/>
              <a:tabLst>
                <a:tab pos="2069464" algn="l"/>
              </a:tabLst>
            </a:pPr>
            <a:r>
              <a:rPr sz="2600" i="1" dirty="0">
                <a:latin typeface="Calibri"/>
                <a:cs typeface="Calibri"/>
              </a:rPr>
              <a:t>No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cross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entering</a:t>
            </a:r>
            <a:endParaRPr sz="2600" dirty="0">
              <a:latin typeface="Calibri"/>
              <a:cs typeface="Calibri"/>
            </a:endParaRPr>
          </a:p>
          <a:p>
            <a:pPr marL="2070100" marR="3126740" lvl="4" indent="-228600">
              <a:lnSpc>
                <a:spcPts val="3120"/>
              </a:lnSpc>
              <a:spcBef>
                <a:spcPts val="40"/>
              </a:spcBef>
              <a:buFont typeface="Adobe Clean SemiCondensed"/>
              <a:buChar char="■"/>
              <a:tabLst>
                <a:tab pos="2070100" algn="l"/>
              </a:tabLst>
            </a:pPr>
            <a:r>
              <a:rPr sz="2600" i="1" dirty="0">
                <a:latin typeface="Calibri"/>
                <a:cs typeface="Calibri"/>
              </a:rPr>
              <a:t>Paid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for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9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premium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paying </a:t>
            </a:r>
            <a:r>
              <a:rPr sz="2600" i="1" dirty="0">
                <a:latin typeface="Calibri"/>
                <a:cs typeface="Calibri"/>
              </a:rPr>
              <a:t>classes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(you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may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enter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more)</a:t>
            </a:r>
            <a:endParaRPr lang="en-US" sz="2600" i="1" spc="-10" dirty="0">
              <a:latin typeface="Calibri"/>
              <a:cs typeface="Calibri"/>
            </a:endParaRPr>
          </a:p>
          <a:p>
            <a:pPr marL="1841500" marR="3126740" lvl="4">
              <a:lnSpc>
                <a:spcPts val="3120"/>
              </a:lnSpc>
              <a:spcBef>
                <a:spcPts val="40"/>
              </a:spcBef>
              <a:tabLst>
                <a:tab pos="2070100" algn="l"/>
              </a:tabLst>
            </a:pP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i="1" dirty="0">
                <a:latin typeface="Calibri"/>
                <a:cs typeface="Calibri"/>
              </a:rPr>
              <a:t>Print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copy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for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your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own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records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Arial"/>
              <a:buChar char="•"/>
            </a:pP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7218" y="403330"/>
            <a:ext cx="1093034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400" y="5334000"/>
            <a:ext cx="1443887" cy="1200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4629</Words>
  <Application>Microsoft Office PowerPoint</Application>
  <PresentationFormat>Widescreen</PresentationFormat>
  <Paragraphs>670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2" baseType="lpstr">
      <vt:lpstr>Adobe Clean Condensed</vt:lpstr>
      <vt:lpstr>Adobe Clean SemiCondensed</vt:lpstr>
      <vt:lpstr>Algerian</vt:lpstr>
      <vt:lpstr>Aptos</vt:lpstr>
      <vt:lpstr>Aptos Display</vt:lpstr>
      <vt:lpstr>Arial</vt:lpstr>
      <vt:lpstr>Arial Black</vt:lpstr>
      <vt:lpstr>Brioso Pro Regular</vt:lpstr>
      <vt:lpstr>Caflisch Script Pro Regular</vt:lpstr>
      <vt:lpstr>Calibri</vt:lpstr>
      <vt:lpstr>Calibri Light</vt:lpstr>
      <vt:lpstr>Graphite Std</vt:lpstr>
      <vt:lpstr>Hypatia Sans Pro Light</vt:lpstr>
      <vt:lpstr>Nueva Std Light Cond</vt:lpstr>
      <vt:lpstr>Ponderosa Std</vt:lpstr>
      <vt:lpstr>Ryo Clean PlusN EL</vt:lpstr>
      <vt:lpstr>Times New Roman</vt:lpstr>
      <vt:lpstr>Office Theme</vt:lpstr>
      <vt:lpstr>PREPARE FOR Fair PRESENTATION</vt:lpstr>
      <vt:lpstr>“Bright Lights, Summer Nights”       Fair 2024 </vt:lpstr>
      <vt:lpstr>  You decided to go Fair….</vt:lpstr>
      <vt:lpstr>Review Rules and Guidelines</vt:lpstr>
      <vt:lpstr>Requirements</vt:lpstr>
      <vt:lpstr>NEED TO KNOW</vt:lpstr>
      <vt:lpstr>NEED TO KNOW</vt:lpstr>
      <vt:lpstr>Code of Conduct</vt:lpstr>
      <vt:lpstr>Members</vt:lpstr>
      <vt:lpstr>LEADERS</vt:lpstr>
      <vt:lpstr>Continue to …….</vt:lpstr>
      <vt:lpstr>What to Bring….</vt:lpstr>
      <vt:lpstr>What to Bring….</vt:lpstr>
      <vt:lpstr>Waivers and Hardships</vt:lpstr>
      <vt:lpstr>MEDICAL RELEASE</vt:lpstr>
      <vt:lpstr>PARKING PASSES, RV AND Fair PASSES</vt:lpstr>
      <vt:lpstr>Stall Preparation Sunday August 18th-August 21st</vt:lpstr>
      <vt:lpstr>STALL REQUIREMENTS</vt:lpstr>
      <vt:lpstr>Stall Setup and Safety Check</vt:lpstr>
      <vt:lpstr>PowerPoint Presentation</vt:lpstr>
      <vt:lpstr>Hauling-In a Horse – Changeover</vt:lpstr>
      <vt:lpstr>Follow red arrows</vt:lpstr>
      <vt:lpstr>HAUL IN …..</vt:lpstr>
      <vt:lpstr>What to Expect in Vet Check</vt:lpstr>
      <vt:lpstr>BODY SCORING</vt:lpstr>
      <vt:lpstr>STALL CARD …..</vt:lpstr>
      <vt:lpstr>PowerPoint Presentation</vt:lpstr>
      <vt:lpstr>YOUR HORSE’S STALL…..</vt:lpstr>
      <vt:lpstr>PRE MEETING…..</vt:lpstr>
      <vt:lpstr>MANDITORY MEETING…..</vt:lpstr>
      <vt:lpstr>What is Herdsmanship (R-A Mazzola)</vt:lpstr>
      <vt:lpstr>Why is Herdsmanship Important?</vt:lpstr>
      <vt:lpstr>HERDS</vt:lpstr>
      <vt:lpstr>Water &amp; Manure Chart – why?</vt:lpstr>
      <vt:lpstr>PowerPoint Presentation</vt:lpstr>
      <vt:lpstr>Water &amp; Manure Chart</vt:lpstr>
      <vt:lpstr>The Job of a Herdsman – in contrast to the Exhibitor</vt:lpstr>
      <vt:lpstr>Herdsmanship Judging</vt:lpstr>
      <vt:lpstr>PowerPoint Presentation</vt:lpstr>
      <vt:lpstr>Herdsmen need to provide this</vt:lpstr>
      <vt:lpstr>WHO GETS JUDGED AND HOW for HERDS</vt:lpstr>
      <vt:lpstr>What is Barn Supervision</vt:lpstr>
      <vt:lpstr>Why is Barn Supervision Important?</vt:lpstr>
      <vt:lpstr>The Job of a Barn Supervisor</vt:lpstr>
      <vt:lpstr>The Job of a Parent/Adult during Fair</vt:lpstr>
      <vt:lpstr>Dressage</vt:lpstr>
      <vt:lpstr>PowerPoint Presentation</vt:lpstr>
      <vt:lpstr>Horse Shop</vt:lpstr>
      <vt:lpstr>Horse Shop Pickup</vt:lpstr>
      <vt:lpstr>PowerPoint Presentation</vt:lpstr>
      <vt:lpstr>DEMONSTRATIONS</vt:lpstr>
      <vt:lpstr>PowerPoint Presentation</vt:lpstr>
      <vt:lpstr>PowerPoint Presentation</vt:lpstr>
      <vt:lpstr>Groomsquad Wednesday, August 28th @ 6:30pm</vt:lpstr>
      <vt:lpstr>Groomsquad</vt:lpstr>
      <vt:lpstr>PowerPoint Presentation</vt:lpstr>
      <vt:lpstr>PowerPoint Presentation</vt:lpstr>
      <vt:lpstr>STICK HORSE WORKSHOP</vt:lpstr>
      <vt:lpstr>PowerPoint Presentation</vt:lpstr>
      <vt:lpstr>PowerPoint Presentation</vt:lpstr>
      <vt:lpstr>SENIOR RECOGNITION</vt:lpstr>
      <vt:lpstr>FUN Fair T-SHIRT https://sc4hfunfair2024.itemorder.com/shop/home/ Orders close June 30th</vt:lpstr>
      <vt:lpstr>VOLUNTEERS</vt:lpstr>
      <vt:lpstr>State Fair Qualifying</vt:lpstr>
      <vt:lpstr>VOLUNTEERS</vt:lpstr>
      <vt:lpstr>Haul Out / Transition</vt:lpstr>
      <vt:lpstr>Last Day</vt:lpstr>
      <vt:lpstr>PowerPoint Presentation</vt:lpstr>
      <vt:lpstr>SECTION SUPERVISORS</vt:lpstr>
      <vt:lpstr>Schedules</vt:lpstr>
      <vt:lpstr>SCHEDULES</vt:lpstr>
      <vt:lpstr>Other Fair Activities</vt:lpstr>
      <vt:lpstr>INFORMATION AND UPDATE LOCATIONS</vt:lpstr>
      <vt:lpstr>Fair ROCKS BECAUSE OF YOU   LET’S HAVE SOME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FOR FAIR PRESENTATION</dc:title>
  <dc:creator>Melinda Nelson</dc:creator>
  <cp:lastModifiedBy>Billi Startzman</cp:lastModifiedBy>
  <cp:revision>12</cp:revision>
  <dcterms:created xsi:type="dcterms:W3CDTF">2024-06-01T23:01:40Z</dcterms:created>
  <dcterms:modified xsi:type="dcterms:W3CDTF">2024-06-16T02:47:24Z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2021-07-22T00:00:00Z</vt:filetime>
  </property>
  <property fmtid="{D5CDD505-2E9C-101B-9397-08002B2CF9AE}" pid="3" name="LastSaved">
    <vt:filetime>2024-06-01T00:00:00Z</vt:filetime>
  </property>
  <property fmtid="{D5CDD505-2E9C-101B-9397-08002B2CF9AE}" pid="4" name="Producer">
    <vt:lpwstr>macOS Version 10.15.7 (Build 19H1030) Quartz PDFContext</vt:lpwstr>
  </property>
</Properties>
</file>