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3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687D05-934B-4C69-A621-9EAABDD5E975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83A44C-AC1A-4C7B-8D74-90008556633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9114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7D05-934B-4C69-A621-9EAABDD5E975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3A44C-AC1A-4C7B-8D74-900085566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8667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7D05-934B-4C69-A621-9EAABDD5E975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3A44C-AC1A-4C7B-8D74-900085566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51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7D05-934B-4C69-A621-9EAABDD5E975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3A44C-AC1A-4C7B-8D74-900085566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9178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7D05-934B-4C69-A621-9EAABDD5E975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3A44C-AC1A-4C7B-8D74-90008556633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30556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7D05-934B-4C69-A621-9EAABDD5E975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3A44C-AC1A-4C7B-8D74-900085566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724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7D05-934B-4C69-A621-9EAABDD5E975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3A44C-AC1A-4C7B-8D74-900085566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427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7D05-934B-4C69-A621-9EAABDD5E975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3A44C-AC1A-4C7B-8D74-900085566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126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7D05-934B-4C69-A621-9EAABDD5E975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3A44C-AC1A-4C7B-8D74-900085566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5493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7D05-934B-4C69-A621-9EAABDD5E975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3A44C-AC1A-4C7B-8D74-900085566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0298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87D05-934B-4C69-A621-9EAABDD5E975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3A44C-AC1A-4C7B-8D74-900085566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421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F687D05-934B-4C69-A621-9EAABDD5E975}" type="datetimeFigureOut">
              <a:rPr lang="en-US" smtClean="0"/>
              <a:pPr/>
              <a:t>8/28/2019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783A44C-AC1A-4C7B-8D74-9000855663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925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4-H Equine </a:t>
            </a:r>
            <a:r>
              <a:rPr lang="en-US" dirty="0" err="1"/>
              <a:t>Cloverbud</a:t>
            </a:r>
            <a:r>
              <a:rPr lang="en-US" dirty="0"/>
              <a:t> Opportunities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So, What Can a </a:t>
            </a:r>
            <a:r>
              <a:rPr lang="en-US" dirty="0" err="1"/>
              <a:t>Cloverbud</a:t>
            </a:r>
            <a:r>
              <a:rPr lang="en-US" dirty="0"/>
              <a:t> do in 4H Horses?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5568" y="4292219"/>
            <a:ext cx="2340864" cy="21153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61A0E19-C3E3-47ED-BD8A-C473C7FE4F5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792" y="457090"/>
            <a:ext cx="20574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1676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4-H Equine!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5815"/>
          </a:xfrm>
        </p:spPr>
        <p:txBody>
          <a:bodyPr numCol="2">
            <a:normAutofit/>
          </a:bodyPr>
          <a:lstStyle/>
          <a:p>
            <a:r>
              <a:rPr lang="en-US" dirty="0"/>
              <a:t>Club Activities</a:t>
            </a:r>
          </a:p>
          <a:p>
            <a:r>
              <a:rPr lang="en-US" dirty="0"/>
              <a:t>County Shows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Western Games</a:t>
            </a:r>
          </a:p>
          <a:p>
            <a:pPr lvl="1"/>
            <a:r>
              <a:rPr lang="en-US" dirty="0"/>
              <a:t>Hunter Over Fences</a:t>
            </a:r>
          </a:p>
          <a:p>
            <a:pPr lvl="1"/>
            <a:r>
              <a:rPr lang="en-US" dirty="0"/>
              <a:t>Driving</a:t>
            </a:r>
          </a:p>
          <a:p>
            <a:pPr lvl="1"/>
            <a:r>
              <a:rPr lang="en-US" dirty="0"/>
              <a:t>Dressage (English AND Western)</a:t>
            </a:r>
          </a:p>
          <a:p>
            <a:r>
              <a:rPr lang="en-US" dirty="0"/>
              <a:t>Equine-A-Rama</a:t>
            </a:r>
          </a:p>
          <a:p>
            <a:r>
              <a:rPr lang="en-US" dirty="0"/>
              <a:t>Groom Squad</a:t>
            </a:r>
          </a:p>
          <a:p>
            <a:r>
              <a:rPr lang="en-US" dirty="0" err="1"/>
              <a:t>Hippology</a:t>
            </a:r>
            <a:endParaRPr lang="en-US" dirty="0"/>
          </a:p>
          <a:p>
            <a:r>
              <a:rPr lang="en-US" dirty="0"/>
              <a:t>Horse Bowl</a:t>
            </a:r>
          </a:p>
          <a:p>
            <a:r>
              <a:rPr lang="en-US" dirty="0"/>
              <a:t>Horse Judging</a:t>
            </a:r>
          </a:p>
          <a:p>
            <a:r>
              <a:rPr lang="en-US" dirty="0"/>
              <a:t>Model Horses</a:t>
            </a:r>
          </a:p>
          <a:p>
            <a:r>
              <a:rPr lang="en-US" dirty="0"/>
              <a:t>Public Presentations</a:t>
            </a:r>
          </a:p>
          <a:p>
            <a:r>
              <a:rPr lang="en-US" dirty="0"/>
              <a:t>Trail Horse Class in the Field</a:t>
            </a:r>
          </a:p>
          <a:p>
            <a:r>
              <a:rPr lang="en-US" dirty="0"/>
              <a:t>County Fair</a:t>
            </a:r>
          </a:p>
          <a:p>
            <a:pPr lvl="1"/>
            <a:r>
              <a:rPr lang="en-US" dirty="0" err="1"/>
              <a:t>Herdsmanship</a:t>
            </a:r>
            <a:endParaRPr lang="en-US" dirty="0"/>
          </a:p>
          <a:p>
            <a:pPr lvl="1"/>
            <a:r>
              <a:rPr lang="en-US" dirty="0"/>
              <a:t>Horse Shop</a:t>
            </a:r>
          </a:p>
          <a:p>
            <a:pPr lvl="1"/>
            <a:r>
              <a:rPr lang="en-US" dirty="0"/>
              <a:t>Public Presentations</a:t>
            </a:r>
          </a:p>
          <a:p>
            <a:pPr lvl="1"/>
            <a:r>
              <a:rPr lang="en-US" dirty="0"/>
              <a:t>Showing</a:t>
            </a:r>
          </a:p>
        </p:txBody>
      </p:sp>
    </p:spTree>
    <p:extLst>
      <p:ext uri="{BB962C8B-B14F-4D97-AF65-F5344CB8AC3E}">
        <p14:creationId xmlns:p14="http://schemas.microsoft.com/office/powerpoint/2010/main" xmlns="" val="372684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5000"/>
                            </p:stCondLst>
                            <p:childTnLst>
                              <p:par>
                                <p:cTn id="9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7000"/>
                            </p:stCondLst>
                            <p:childTnLst>
                              <p:par>
                                <p:cTn id="10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9000"/>
                            </p:stCondLst>
                            <p:childTnLst>
                              <p:par>
                                <p:cTn id="1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to 4-H Equine </a:t>
            </a:r>
            <a:r>
              <a:rPr lang="en-US" dirty="0" err="1"/>
              <a:t>Cloverbuds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61816"/>
          </a:xfrm>
        </p:spPr>
        <p:txBody>
          <a:bodyPr numCol="2">
            <a:normAutofit/>
          </a:bodyPr>
          <a:lstStyle/>
          <a:p>
            <a:r>
              <a:rPr lang="en-US" dirty="0"/>
              <a:t>Club Activities</a:t>
            </a:r>
          </a:p>
          <a:p>
            <a:r>
              <a:rPr lang="en-US" strike="sngStrik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County Shows</a:t>
            </a:r>
          </a:p>
          <a:p>
            <a:pPr lvl="1"/>
            <a:r>
              <a:rPr lang="en-US" strike="sngStrik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Performance</a:t>
            </a:r>
          </a:p>
          <a:p>
            <a:pPr lvl="1"/>
            <a:r>
              <a:rPr lang="en-US" strike="sngStrik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Western Games</a:t>
            </a:r>
          </a:p>
          <a:p>
            <a:pPr lvl="1"/>
            <a:r>
              <a:rPr lang="en-US" strike="sngStrik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Hunter Over Fences</a:t>
            </a:r>
          </a:p>
          <a:p>
            <a:pPr lvl="1"/>
            <a:r>
              <a:rPr lang="en-US" strike="sngStrik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Driving</a:t>
            </a:r>
          </a:p>
          <a:p>
            <a:pPr lvl="1"/>
            <a:r>
              <a:rPr lang="en-US" strike="sngStrik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Dressage (English AND Western)</a:t>
            </a:r>
          </a:p>
          <a:p>
            <a:r>
              <a:rPr lang="en-US" dirty="0"/>
              <a:t>Equine-A-Rama</a:t>
            </a:r>
          </a:p>
          <a:p>
            <a:r>
              <a:rPr lang="en-US" strike="sngStrik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Groom Squad</a:t>
            </a:r>
          </a:p>
          <a:p>
            <a:r>
              <a:rPr lang="en-US" dirty="0" err="1"/>
              <a:t>Hippology</a:t>
            </a:r>
            <a:endParaRPr lang="en-US" dirty="0"/>
          </a:p>
          <a:p>
            <a:r>
              <a:rPr lang="en-US" dirty="0"/>
              <a:t>Horse Bowl</a:t>
            </a:r>
          </a:p>
          <a:p>
            <a:r>
              <a:rPr lang="en-US" dirty="0"/>
              <a:t>Horse Judging</a:t>
            </a:r>
          </a:p>
          <a:p>
            <a:r>
              <a:rPr lang="en-US" dirty="0"/>
              <a:t>Model Horses</a:t>
            </a:r>
          </a:p>
          <a:p>
            <a:r>
              <a:rPr lang="en-US" dirty="0"/>
              <a:t>Public Presentations</a:t>
            </a:r>
          </a:p>
          <a:p>
            <a:r>
              <a:rPr lang="en-US" strike="sngStrik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Trail Horse Class in the Field</a:t>
            </a:r>
          </a:p>
          <a:p>
            <a:r>
              <a:rPr lang="en-US" dirty="0"/>
              <a:t>County Fair</a:t>
            </a:r>
          </a:p>
          <a:p>
            <a:pPr lvl="1"/>
            <a:r>
              <a:rPr lang="en-US" dirty="0" err="1"/>
              <a:t>Herdsmanship</a:t>
            </a:r>
            <a:endParaRPr lang="en-US" dirty="0"/>
          </a:p>
          <a:p>
            <a:pPr lvl="1"/>
            <a:r>
              <a:rPr lang="en-US" dirty="0"/>
              <a:t>Horse Shop</a:t>
            </a:r>
          </a:p>
          <a:p>
            <a:pPr lvl="1"/>
            <a:r>
              <a:rPr lang="en-US" dirty="0"/>
              <a:t>Public Presentations</a:t>
            </a:r>
          </a:p>
          <a:p>
            <a:pPr lvl="1"/>
            <a:r>
              <a:rPr lang="en-US" strike="sngStrike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Showing</a:t>
            </a:r>
          </a:p>
        </p:txBody>
      </p:sp>
    </p:spTree>
    <p:extLst>
      <p:ext uri="{BB962C8B-B14F-4D97-AF65-F5344CB8AC3E}">
        <p14:creationId xmlns:p14="http://schemas.microsoft.com/office/powerpoint/2010/main" xmlns="" val="319285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Cloverbud</a:t>
            </a:r>
            <a:r>
              <a:rPr lang="en-US" dirty="0"/>
              <a:t> Project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8855"/>
          </a:xfrm>
        </p:spPr>
        <p:txBody>
          <a:bodyPr numCol="2">
            <a:normAutofit/>
          </a:bodyPr>
          <a:lstStyle/>
          <a:p>
            <a:r>
              <a:rPr lang="en-US" dirty="0"/>
              <a:t>Horseless Horse</a:t>
            </a:r>
          </a:p>
          <a:p>
            <a:pPr lvl="1"/>
            <a:r>
              <a:rPr lang="en-US" dirty="0"/>
              <a:t>Great Introduction to Equine Knowledge</a:t>
            </a:r>
          </a:p>
          <a:p>
            <a:pPr lvl="1"/>
            <a:r>
              <a:rPr lang="en-US" dirty="0"/>
              <a:t>Covers:</a:t>
            </a:r>
          </a:p>
          <a:p>
            <a:pPr lvl="2"/>
            <a:r>
              <a:rPr lang="en-US" dirty="0"/>
              <a:t>Points of the Horse</a:t>
            </a:r>
          </a:p>
          <a:p>
            <a:pPr lvl="2"/>
            <a:r>
              <a:rPr lang="en-US" dirty="0"/>
              <a:t>Breeds</a:t>
            </a:r>
          </a:p>
          <a:p>
            <a:pPr lvl="2"/>
            <a:r>
              <a:rPr lang="en-US" dirty="0"/>
              <a:t>Markings</a:t>
            </a:r>
          </a:p>
          <a:p>
            <a:pPr lvl="2"/>
            <a:r>
              <a:rPr lang="en-US" dirty="0"/>
              <a:t>Colors</a:t>
            </a:r>
          </a:p>
          <a:p>
            <a:pPr lvl="2"/>
            <a:r>
              <a:rPr lang="en-US" dirty="0"/>
              <a:t>Gaits</a:t>
            </a:r>
          </a:p>
          <a:p>
            <a:pPr lvl="2"/>
            <a:r>
              <a:rPr lang="en-US" dirty="0"/>
              <a:t>Grooming</a:t>
            </a:r>
          </a:p>
          <a:p>
            <a:pPr lvl="2"/>
            <a:r>
              <a:rPr lang="en-US" dirty="0"/>
              <a:t>Food and Care</a:t>
            </a:r>
          </a:p>
          <a:p>
            <a:pPr lvl="2"/>
            <a:r>
              <a:rPr lang="en-US" dirty="0"/>
              <a:t>Health and Safety</a:t>
            </a:r>
          </a:p>
          <a:p>
            <a:pPr lvl="2"/>
            <a:r>
              <a:rPr lang="en-US" dirty="0"/>
              <a:t>Tack</a:t>
            </a:r>
          </a:p>
          <a:p>
            <a:pPr lvl="2"/>
            <a:r>
              <a:rPr lang="en-US" dirty="0"/>
              <a:t>Horsemanship</a:t>
            </a:r>
          </a:p>
          <a:p>
            <a:pPr lvl="2"/>
            <a:r>
              <a:rPr lang="en-US" dirty="0"/>
              <a:t>Riding Styles</a:t>
            </a:r>
          </a:p>
          <a:p>
            <a:r>
              <a:rPr lang="en-US" dirty="0"/>
              <a:t>Model Horse</a:t>
            </a:r>
          </a:p>
          <a:p>
            <a:pPr lvl="1"/>
            <a:r>
              <a:rPr lang="en-US" dirty="0"/>
              <a:t>Recognizing Breeds based on</a:t>
            </a:r>
          </a:p>
          <a:p>
            <a:pPr lvl="2"/>
            <a:r>
              <a:rPr lang="en-US" dirty="0"/>
              <a:t>Conformation</a:t>
            </a:r>
          </a:p>
          <a:p>
            <a:pPr lvl="2"/>
            <a:r>
              <a:rPr lang="en-US" dirty="0"/>
              <a:t>Gaits</a:t>
            </a:r>
          </a:p>
          <a:p>
            <a:pPr lvl="2"/>
            <a:r>
              <a:rPr lang="en-US" dirty="0"/>
              <a:t>Coloring</a:t>
            </a:r>
          </a:p>
          <a:p>
            <a:pPr lvl="1"/>
            <a:r>
              <a:rPr lang="en-US" dirty="0"/>
              <a:t>Creating your own Tack</a:t>
            </a:r>
          </a:p>
          <a:p>
            <a:pPr lvl="2"/>
            <a:r>
              <a:rPr lang="en-US" dirty="0"/>
              <a:t>Halters</a:t>
            </a:r>
          </a:p>
          <a:p>
            <a:pPr lvl="2"/>
            <a:r>
              <a:rPr lang="en-US" dirty="0"/>
              <a:t>Bridles</a:t>
            </a:r>
          </a:p>
          <a:p>
            <a:pPr lvl="2"/>
            <a:r>
              <a:rPr lang="en-US" dirty="0"/>
              <a:t>Saddles</a:t>
            </a:r>
          </a:p>
          <a:p>
            <a:pPr lvl="2"/>
            <a:r>
              <a:rPr lang="en-US" dirty="0"/>
              <a:t>Harness and Carts</a:t>
            </a:r>
          </a:p>
          <a:p>
            <a:pPr lvl="1"/>
            <a:r>
              <a:rPr lang="en-US" dirty="0"/>
              <a:t>Building a Diorama</a:t>
            </a:r>
          </a:p>
          <a:p>
            <a:pPr lvl="2"/>
            <a:r>
              <a:rPr lang="en-US" dirty="0"/>
              <a:t>Fitting your scene</a:t>
            </a:r>
          </a:p>
          <a:p>
            <a:pPr lvl="2"/>
            <a:r>
              <a:rPr lang="en-US" dirty="0"/>
              <a:t>Creating your backdrop</a:t>
            </a:r>
          </a:p>
          <a:p>
            <a:pPr lvl="2"/>
            <a:r>
              <a:rPr lang="en-US" dirty="0"/>
              <a:t>Building your accessories</a:t>
            </a:r>
          </a:p>
        </p:txBody>
      </p:sp>
    </p:spTree>
    <p:extLst>
      <p:ext uri="{BB962C8B-B14F-4D97-AF65-F5344CB8AC3E}">
        <p14:creationId xmlns:p14="http://schemas.microsoft.com/office/powerpoint/2010/main" xmlns="" val="185318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Equine Knowledge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Horse </a:t>
            </a:r>
            <a:r>
              <a:rPr lang="en-US" dirty="0" err="1"/>
              <a:t>Judgings</a:t>
            </a:r>
            <a:endParaRPr lang="en-US" dirty="0"/>
          </a:p>
          <a:p>
            <a:pPr lvl="1"/>
            <a:r>
              <a:rPr lang="en-US" dirty="0"/>
              <a:t>4 </a:t>
            </a:r>
            <a:r>
              <a:rPr lang="en-US" dirty="0" err="1"/>
              <a:t>Judgings</a:t>
            </a:r>
            <a:r>
              <a:rPr lang="en-US" dirty="0"/>
              <a:t> per year</a:t>
            </a:r>
          </a:p>
          <a:p>
            <a:pPr lvl="1"/>
            <a:r>
              <a:rPr lang="en-US" dirty="0"/>
              <a:t>Score is based on top 2 judging totals</a:t>
            </a:r>
          </a:p>
          <a:p>
            <a:pPr lvl="1"/>
            <a:r>
              <a:rPr lang="en-US" dirty="0"/>
              <a:t>Learn to improve your showing score by comparing your score to the judge</a:t>
            </a:r>
          </a:p>
          <a:p>
            <a:r>
              <a:rPr lang="en-US" dirty="0" err="1"/>
              <a:t>Hippology</a:t>
            </a:r>
            <a:endParaRPr lang="en-US" dirty="0"/>
          </a:p>
          <a:p>
            <a:pPr lvl="1"/>
            <a:r>
              <a:rPr lang="en-US" dirty="0"/>
              <a:t>Written Test</a:t>
            </a:r>
          </a:p>
          <a:p>
            <a:pPr lvl="1"/>
            <a:r>
              <a:rPr lang="en-US" dirty="0"/>
              <a:t>ID test</a:t>
            </a:r>
          </a:p>
          <a:p>
            <a:pPr lvl="1"/>
            <a:r>
              <a:rPr lang="en-US" dirty="0"/>
              <a:t>Problem Solving</a:t>
            </a:r>
          </a:p>
          <a:p>
            <a:r>
              <a:rPr lang="en-US" dirty="0"/>
              <a:t>Horse Bowl</a:t>
            </a:r>
          </a:p>
          <a:p>
            <a:pPr lvl="1"/>
            <a:r>
              <a:rPr lang="en-US" dirty="0"/>
              <a:t>Horse Knowledge questions asked of each member in turn</a:t>
            </a:r>
          </a:p>
        </p:txBody>
      </p:sp>
    </p:spTree>
    <p:extLst>
      <p:ext uri="{BB962C8B-B14F-4D97-AF65-F5344CB8AC3E}">
        <p14:creationId xmlns:p14="http://schemas.microsoft.com/office/powerpoint/2010/main" xmlns="" val="329327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Club and County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4093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Club Meetings</a:t>
            </a:r>
          </a:p>
          <a:p>
            <a:pPr lvl="1"/>
            <a:r>
              <a:rPr lang="en-US" dirty="0"/>
              <a:t>Committees</a:t>
            </a:r>
          </a:p>
          <a:p>
            <a:pPr lvl="1"/>
            <a:r>
              <a:rPr lang="en-US" dirty="0"/>
              <a:t>Volunteering at Club Events</a:t>
            </a:r>
          </a:p>
          <a:p>
            <a:r>
              <a:rPr lang="en-US" dirty="0"/>
              <a:t>Equine-A-Rama</a:t>
            </a:r>
          </a:p>
          <a:p>
            <a:pPr lvl="1"/>
            <a:r>
              <a:rPr lang="en-US" dirty="0"/>
              <a:t>Once a year (spring)</a:t>
            </a:r>
          </a:p>
          <a:p>
            <a:pPr lvl="1"/>
            <a:r>
              <a:rPr lang="en-US" dirty="0"/>
              <a:t>You can take up to 4 different classes from a variety of options</a:t>
            </a:r>
          </a:p>
          <a:p>
            <a:r>
              <a:rPr lang="en-US" dirty="0"/>
              <a:t>Equine Science Series</a:t>
            </a:r>
          </a:p>
          <a:p>
            <a:pPr lvl="1"/>
            <a:r>
              <a:rPr lang="en-US" dirty="0"/>
              <a:t>Different classes available Tuesday and Wednesday nights for Fall/Winter</a:t>
            </a:r>
          </a:p>
          <a:p>
            <a:pPr lvl="1"/>
            <a:r>
              <a:rPr lang="en-US" dirty="0"/>
              <a:t>Attend one, a few, or all</a:t>
            </a:r>
          </a:p>
          <a:p>
            <a:r>
              <a:rPr lang="en-US" dirty="0"/>
              <a:t>Tack Sale</a:t>
            </a:r>
          </a:p>
          <a:p>
            <a:pPr lvl="1"/>
            <a:r>
              <a:rPr lang="en-US" dirty="0"/>
              <a:t>Sell or buy tack and equipment</a:t>
            </a:r>
          </a:p>
          <a:p>
            <a:r>
              <a:rPr lang="en-US" dirty="0"/>
              <a:t>Volunteering</a:t>
            </a:r>
          </a:p>
          <a:p>
            <a:pPr lvl="1"/>
            <a:r>
              <a:rPr lang="en-US" dirty="0"/>
              <a:t>Shows</a:t>
            </a:r>
          </a:p>
          <a:p>
            <a:pPr lvl="1"/>
            <a:r>
              <a:rPr lang="en-US" dirty="0"/>
              <a:t>Community Activities</a:t>
            </a:r>
          </a:p>
        </p:txBody>
      </p:sp>
    </p:spTree>
    <p:extLst>
      <p:ext uri="{BB962C8B-B14F-4D97-AF65-F5344CB8AC3E}">
        <p14:creationId xmlns:p14="http://schemas.microsoft.com/office/powerpoint/2010/main" xmlns="" val="173174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Presentations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Club Presentation</a:t>
            </a:r>
          </a:p>
          <a:p>
            <a:pPr lvl="1"/>
            <a:r>
              <a:rPr lang="en-US" dirty="0"/>
              <a:t>Create poster</a:t>
            </a:r>
          </a:p>
          <a:p>
            <a:pPr lvl="1"/>
            <a:r>
              <a:rPr lang="en-US" dirty="0"/>
              <a:t>Present on the topic chosen in front of the club</a:t>
            </a:r>
          </a:p>
          <a:p>
            <a:r>
              <a:rPr lang="en-US" dirty="0"/>
              <a:t>County Presentation</a:t>
            </a:r>
          </a:p>
          <a:p>
            <a:pPr lvl="1"/>
            <a:r>
              <a:rPr lang="en-US" dirty="0"/>
              <a:t>Present your talk given to your club in front of a judge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1240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Fair (Evergreen State Fair)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013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Herdsmanship</a:t>
            </a:r>
            <a:endParaRPr lang="en-US" dirty="0"/>
          </a:p>
          <a:p>
            <a:pPr lvl="1"/>
            <a:r>
              <a:rPr lang="en-US" dirty="0"/>
              <a:t>Greeting the public, talking about your projects, and sweeping, sweeping, sweeping!</a:t>
            </a:r>
          </a:p>
          <a:p>
            <a:r>
              <a:rPr lang="en-US" dirty="0"/>
              <a:t>Horse Shop</a:t>
            </a:r>
          </a:p>
          <a:p>
            <a:pPr lvl="1"/>
            <a:r>
              <a:rPr lang="en-US" dirty="0"/>
              <a:t>Tack (bridle, halter, saddle pad/blanket, horse blanket, etc.)</a:t>
            </a:r>
          </a:p>
          <a:p>
            <a:pPr lvl="1"/>
            <a:r>
              <a:rPr lang="en-US" dirty="0"/>
              <a:t>Accessories (tack box, bridle rack, saddle rack, saddle bags, etc.)</a:t>
            </a:r>
          </a:p>
          <a:p>
            <a:pPr lvl="1"/>
            <a:r>
              <a:rPr lang="en-US" dirty="0"/>
              <a:t>Clothing (show clothes, show clothes accessories, etc.)</a:t>
            </a:r>
          </a:p>
          <a:p>
            <a:pPr lvl="1"/>
            <a:r>
              <a:rPr lang="en-US" dirty="0"/>
              <a:t>Crafts (painting, drawing, computer generated, mixed media, ceramics, sculpture, needle crafts, leather crafts, woodworking, etc.)</a:t>
            </a:r>
          </a:p>
          <a:p>
            <a:pPr lvl="1"/>
            <a:r>
              <a:rPr lang="en-US" dirty="0"/>
              <a:t>Model Horses (Tack/accessories, Costume, Remake/repaint, Diorama/scene)</a:t>
            </a:r>
          </a:p>
          <a:p>
            <a:pPr lvl="1"/>
            <a:r>
              <a:rPr lang="en-US" dirty="0"/>
              <a:t>Photography – 2 snapshots, any size less than 5x7</a:t>
            </a:r>
          </a:p>
          <a:p>
            <a:r>
              <a:rPr lang="en-US" dirty="0"/>
              <a:t>Informational Poster and/or Educational Display</a:t>
            </a:r>
          </a:p>
          <a:p>
            <a:pPr lvl="1"/>
            <a:r>
              <a:rPr lang="en-US" dirty="0"/>
              <a:t>No more than 2 different Posters may be entered</a:t>
            </a:r>
          </a:p>
          <a:p>
            <a:pPr lvl="1"/>
            <a:r>
              <a:rPr lang="en-US" dirty="0"/>
              <a:t>Displays can take multiple different forms</a:t>
            </a:r>
          </a:p>
          <a:p>
            <a:r>
              <a:rPr lang="en-US" dirty="0"/>
              <a:t>Public Presentation/Demonstration</a:t>
            </a:r>
          </a:p>
          <a:p>
            <a:pPr lvl="1"/>
            <a:r>
              <a:rPr lang="en-US" dirty="0"/>
              <a:t>Public Speaking – typically </a:t>
            </a:r>
            <a:r>
              <a:rPr lang="en-US" dirty="0" err="1"/>
              <a:t>cloverbud</a:t>
            </a:r>
            <a:r>
              <a:rPr lang="en-US" dirty="0"/>
              <a:t> +judge, very low key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883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Keeping the Project Manageable!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Pick a Project – Horseless Horse OR Model Horse</a:t>
            </a:r>
          </a:p>
          <a:p>
            <a:r>
              <a:rPr lang="en-US" dirty="0"/>
              <a:t>Keep it Simple!</a:t>
            </a:r>
          </a:p>
          <a:p>
            <a:pPr lvl="1"/>
            <a:r>
              <a:rPr lang="en-US" dirty="0"/>
              <a:t>One focus per month</a:t>
            </a:r>
          </a:p>
          <a:p>
            <a:pPr lvl="1"/>
            <a:r>
              <a:rPr lang="en-US" dirty="0"/>
              <a:t>Think of building a portfolio</a:t>
            </a:r>
          </a:p>
          <a:p>
            <a:pPr lvl="1"/>
            <a:r>
              <a:rPr lang="en-US" dirty="0"/>
              <a:t>Let your </a:t>
            </a:r>
            <a:r>
              <a:rPr lang="en-US" dirty="0" err="1"/>
              <a:t>Cloverbud</a:t>
            </a:r>
            <a:r>
              <a:rPr lang="en-US" dirty="0"/>
              <a:t> lead you</a:t>
            </a:r>
          </a:p>
          <a:p>
            <a:r>
              <a:rPr lang="en-US" dirty="0"/>
              <a:t>Build from the Bare Minimum</a:t>
            </a:r>
          </a:p>
          <a:p>
            <a:pPr lvl="1"/>
            <a:r>
              <a:rPr lang="en-US" dirty="0"/>
              <a:t>Club Meetings</a:t>
            </a:r>
          </a:p>
          <a:p>
            <a:pPr lvl="1"/>
            <a:r>
              <a:rPr lang="en-US" dirty="0"/>
              <a:t>Record Book</a:t>
            </a:r>
          </a:p>
          <a:p>
            <a:pPr lvl="1"/>
            <a:r>
              <a:rPr lang="en-US" dirty="0"/>
              <a:t>Attend 1 Judging</a:t>
            </a:r>
          </a:p>
          <a:p>
            <a:pPr lvl="1"/>
            <a:r>
              <a:rPr lang="en-US" dirty="0"/>
              <a:t>Public Presentation</a:t>
            </a:r>
          </a:p>
          <a:p>
            <a:pPr lvl="1"/>
            <a:r>
              <a:rPr lang="en-US" dirty="0"/>
              <a:t>Everything else is OPTIONAL</a:t>
            </a:r>
          </a:p>
          <a:p>
            <a:r>
              <a:rPr lang="en-US" dirty="0"/>
              <a:t>Explore and Have Fun!</a:t>
            </a:r>
          </a:p>
        </p:txBody>
      </p:sp>
    </p:spTree>
    <p:extLst>
      <p:ext uri="{BB962C8B-B14F-4D97-AF65-F5344CB8AC3E}">
        <p14:creationId xmlns:p14="http://schemas.microsoft.com/office/powerpoint/2010/main" xmlns="" val="424645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4813</TotalTime>
  <Words>517</Words>
  <Application>Microsoft Office PowerPoint</Application>
  <PresentationFormat>Custom</PresentationFormat>
  <Paragraphs>133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Basis</vt:lpstr>
      <vt:lpstr>4-H Equine Cloverbud Opportunities</vt:lpstr>
      <vt:lpstr>Welcome to 4-H Equine!</vt:lpstr>
      <vt:lpstr>Welcome to 4-H Equine Cloverbuds!</vt:lpstr>
      <vt:lpstr>Cloverbud Project Options</vt:lpstr>
      <vt:lpstr>Equine Knowledge Activities</vt:lpstr>
      <vt:lpstr>Club and County Activities</vt:lpstr>
      <vt:lpstr>Public Presentations</vt:lpstr>
      <vt:lpstr>County Fair (Evergreen State Fair)</vt:lpstr>
      <vt:lpstr>Keeping the Project Manageable!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4-H Equine Primary Opportunities</dc:title>
  <dc:creator>hilary</dc:creator>
  <cp:lastModifiedBy>Shelley Dodd</cp:lastModifiedBy>
  <cp:revision>33</cp:revision>
  <dcterms:created xsi:type="dcterms:W3CDTF">2016-10-09T19:23:10Z</dcterms:created>
  <dcterms:modified xsi:type="dcterms:W3CDTF">2019-08-28T22:50:01Z</dcterms:modified>
</cp:coreProperties>
</file>